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475" r:id="rId9"/>
    <p:sldId id="479" r:id="rId10"/>
    <p:sldId id="471" r:id="rId11"/>
    <p:sldId id="272" r:id="rId12"/>
    <p:sldId id="263" r:id="rId13"/>
    <p:sldId id="476" r:id="rId14"/>
    <p:sldId id="477" r:id="rId15"/>
    <p:sldId id="478" r:id="rId16"/>
    <p:sldId id="473" r:id="rId17"/>
    <p:sldId id="265" r:id="rId18"/>
    <p:sldId id="486" r:id="rId19"/>
    <p:sldId id="480" r:id="rId20"/>
    <p:sldId id="487" r:id="rId21"/>
    <p:sldId id="474" r:id="rId22"/>
    <p:sldId id="267" r:id="rId23"/>
    <p:sldId id="268" r:id="rId24"/>
    <p:sldId id="2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A21238-7E81-4614-837C-0074B6B0FD6B}" v="7" dt="2023-06-08T23:15:35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nie David-Feveck" userId="9e4d456e-893c-4367-b601-72fce04ebd6b" providerId="ADAL" clId="{D2A21238-7E81-4614-837C-0074B6B0FD6B}"/>
    <pc:docChg chg="modSld modMainMaster">
      <pc:chgData name="Melanie David-Feveck" userId="9e4d456e-893c-4367-b601-72fce04ebd6b" providerId="ADAL" clId="{D2A21238-7E81-4614-837C-0074B6B0FD6B}" dt="2023-06-08T23:15:35.665" v="42"/>
      <pc:docMkLst>
        <pc:docMk/>
      </pc:docMkLst>
      <pc:sldChg chg="addSp modSp">
        <pc:chgData name="Melanie David-Feveck" userId="9e4d456e-893c-4367-b601-72fce04ebd6b" providerId="ADAL" clId="{D2A21238-7E81-4614-837C-0074B6B0FD6B}" dt="2023-06-08T23:10:54.469" v="2" actId="14100"/>
        <pc:sldMkLst>
          <pc:docMk/>
          <pc:sldMk cId="3396127750" sldId="256"/>
        </pc:sldMkLst>
        <pc:picChg chg="add mod">
          <ac:chgData name="Melanie David-Feveck" userId="9e4d456e-893c-4367-b601-72fce04ebd6b" providerId="ADAL" clId="{D2A21238-7E81-4614-837C-0074B6B0FD6B}" dt="2023-06-08T23:10:54.469" v="2" actId="14100"/>
          <ac:picMkLst>
            <pc:docMk/>
            <pc:sldMk cId="3396127750" sldId="256"/>
            <ac:picMk id="4" creationId="{94F49ABF-AB71-6603-F812-52321091ECA0}"/>
          </ac:picMkLst>
        </pc:picChg>
      </pc:sldChg>
      <pc:sldChg chg="addSp modSp mod">
        <pc:chgData name="Melanie David-Feveck" userId="9e4d456e-893c-4367-b601-72fce04ebd6b" providerId="ADAL" clId="{D2A21238-7E81-4614-837C-0074B6B0FD6B}" dt="2023-06-08T23:14:35.650" v="21" actId="2085"/>
        <pc:sldMkLst>
          <pc:docMk/>
          <pc:sldMk cId="796357908" sldId="474"/>
        </pc:sldMkLst>
        <pc:spChg chg="add mod">
          <ac:chgData name="Melanie David-Feveck" userId="9e4d456e-893c-4367-b601-72fce04ebd6b" providerId="ADAL" clId="{D2A21238-7E81-4614-837C-0074B6B0FD6B}" dt="2023-06-08T23:14:35.650" v="21" actId="2085"/>
          <ac:spMkLst>
            <pc:docMk/>
            <pc:sldMk cId="796357908" sldId="474"/>
            <ac:spMk id="9" creationId="{7F5578BB-8BBA-BC33-DAB1-41E49802E3C8}"/>
          </ac:spMkLst>
        </pc:spChg>
      </pc:sldChg>
      <pc:sldChg chg="modSp mod">
        <pc:chgData name="Melanie David-Feveck" userId="9e4d456e-893c-4367-b601-72fce04ebd6b" providerId="ADAL" clId="{D2A21238-7E81-4614-837C-0074B6B0FD6B}" dt="2023-06-08T23:13:56.735" v="17" actId="1035"/>
        <pc:sldMkLst>
          <pc:docMk/>
          <pc:sldMk cId="3075455805" sldId="480"/>
        </pc:sldMkLst>
        <pc:graphicFrameChg chg="mod">
          <ac:chgData name="Melanie David-Feveck" userId="9e4d456e-893c-4367-b601-72fce04ebd6b" providerId="ADAL" clId="{D2A21238-7E81-4614-837C-0074B6B0FD6B}" dt="2023-06-08T23:13:56.735" v="17" actId="1035"/>
          <ac:graphicFrameMkLst>
            <pc:docMk/>
            <pc:sldMk cId="3075455805" sldId="480"/>
            <ac:graphicFrameMk id="5" creationId="{312184FD-31C2-63B4-5BAB-E7A0B31902F1}"/>
          </ac:graphicFrameMkLst>
        </pc:graphicFrameChg>
      </pc:sldChg>
      <pc:sldChg chg="modSp mod">
        <pc:chgData name="Melanie David-Feveck" userId="9e4d456e-893c-4367-b601-72fce04ebd6b" providerId="ADAL" clId="{D2A21238-7E81-4614-837C-0074B6B0FD6B}" dt="2023-06-08T23:14:55.516" v="41" actId="1035"/>
        <pc:sldMkLst>
          <pc:docMk/>
          <pc:sldMk cId="3007585218" sldId="486"/>
        </pc:sldMkLst>
        <pc:graphicFrameChg chg="mod">
          <ac:chgData name="Melanie David-Feveck" userId="9e4d456e-893c-4367-b601-72fce04ebd6b" providerId="ADAL" clId="{D2A21238-7E81-4614-837C-0074B6B0FD6B}" dt="2023-06-08T23:14:55.516" v="41" actId="1035"/>
          <ac:graphicFrameMkLst>
            <pc:docMk/>
            <pc:sldMk cId="3007585218" sldId="486"/>
            <ac:graphicFrameMk id="5" creationId="{39A60374-B182-7B83-31E9-051A06AEECDB}"/>
          </ac:graphicFrameMkLst>
        </pc:graphicFrameChg>
      </pc:sldChg>
      <pc:sldMasterChg chg="modSldLayout">
        <pc:chgData name="Melanie David-Feveck" userId="9e4d456e-893c-4367-b601-72fce04ebd6b" providerId="ADAL" clId="{D2A21238-7E81-4614-837C-0074B6B0FD6B}" dt="2023-06-08T23:15:35.665" v="42"/>
        <pc:sldMasterMkLst>
          <pc:docMk/>
          <pc:sldMasterMk cId="3248893184" sldId="2147483648"/>
        </pc:sldMasterMkLst>
        <pc:sldLayoutChg chg="addSp modSp">
          <pc:chgData name="Melanie David-Feveck" userId="9e4d456e-893c-4367-b601-72fce04ebd6b" providerId="ADAL" clId="{D2A21238-7E81-4614-837C-0074B6B0FD6B}" dt="2023-06-08T23:09:42.889" v="0"/>
          <pc:sldLayoutMkLst>
            <pc:docMk/>
            <pc:sldMasterMk cId="3248893184" sldId="2147483648"/>
            <pc:sldLayoutMk cId="189342552" sldId="2147483649"/>
          </pc:sldLayoutMkLst>
          <pc:picChg chg="add mod">
            <ac:chgData name="Melanie David-Feveck" userId="9e4d456e-893c-4367-b601-72fce04ebd6b" providerId="ADAL" clId="{D2A21238-7E81-4614-837C-0074B6B0FD6B}" dt="2023-06-08T23:09:42.889" v="0"/>
            <ac:picMkLst>
              <pc:docMk/>
              <pc:sldMasterMk cId="3248893184" sldId="2147483648"/>
              <pc:sldLayoutMk cId="189342552" sldId="2147483649"/>
              <ac:picMk id="7" creationId="{B82DFFAE-10D9-C207-CF4E-7FDDAB7E8156}"/>
            </ac:picMkLst>
          </pc:picChg>
        </pc:sldLayoutChg>
        <pc:sldLayoutChg chg="addSp modSp">
          <pc:chgData name="Melanie David-Feveck" userId="9e4d456e-893c-4367-b601-72fce04ebd6b" providerId="ADAL" clId="{D2A21238-7E81-4614-837C-0074B6B0FD6B}" dt="2023-06-08T23:11:50.041" v="3"/>
          <pc:sldLayoutMkLst>
            <pc:docMk/>
            <pc:sldMasterMk cId="3248893184" sldId="2147483648"/>
            <pc:sldLayoutMk cId="3310373682" sldId="2147483650"/>
          </pc:sldLayoutMkLst>
          <pc:picChg chg="add mod">
            <ac:chgData name="Melanie David-Feveck" userId="9e4d456e-893c-4367-b601-72fce04ebd6b" providerId="ADAL" clId="{D2A21238-7E81-4614-837C-0074B6B0FD6B}" dt="2023-06-08T23:11:50.041" v="3"/>
            <ac:picMkLst>
              <pc:docMk/>
              <pc:sldMasterMk cId="3248893184" sldId="2147483648"/>
              <pc:sldLayoutMk cId="3310373682" sldId="2147483650"/>
              <ac:picMk id="7" creationId="{9C8EB3E9-613D-ECB1-2C96-1676BDD7C72E}"/>
            </ac:picMkLst>
          </pc:picChg>
          <pc:picChg chg="add mod">
            <ac:chgData name="Melanie David-Feveck" userId="9e4d456e-893c-4367-b601-72fce04ebd6b" providerId="ADAL" clId="{D2A21238-7E81-4614-837C-0074B6B0FD6B}" dt="2023-06-08T23:11:50.041" v="3"/>
            <ac:picMkLst>
              <pc:docMk/>
              <pc:sldMasterMk cId="3248893184" sldId="2147483648"/>
              <pc:sldLayoutMk cId="3310373682" sldId="2147483650"/>
              <ac:picMk id="8" creationId="{A0B23675-AE46-D3E4-2A00-6DBEF53BAE44}"/>
            </ac:picMkLst>
          </pc:picChg>
          <pc:picChg chg="add mod">
            <ac:chgData name="Melanie David-Feveck" userId="9e4d456e-893c-4367-b601-72fce04ebd6b" providerId="ADAL" clId="{D2A21238-7E81-4614-837C-0074B6B0FD6B}" dt="2023-06-08T23:11:50.041" v="3"/>
            <ac:picMkLst>
              <pc:docMk/>
              <pc:sldMasterMk cId="3248893184" sldId="2147483648"/>
              <pc:sldLayoutMk cId="3310373682" sldId="2147483650"/>
              <ac:picMk id="9" creationId="{D3B8A673-5622-95A5-8DAF-4C1A971371B3}"/>
            </ac:picMkLst>
          </pc:picChg>
          <pc:picChg chg="add mod">
            <ac:chgData name="Melanie David-Feveck" userId="9e4d456e-893c-4367-b601-72fce04ebd6b" providerId="ADAL" clId="{D2A21238-7E81-4614-837C-0074B6B0FD6B}" dt="2023-06-08T23:11:50.041" v="3"/>
            <ac:picMkLst>
              <pc:docMk/>
              <pc:sldMasterMk cId="3248893184" sldId="2147483648"/>
              <pc:sldLayoutMk cId="3310373682" sldId="2147483650"/>
              <ac:picMk id="10" creationId="{C5646BD0-96CE-4DF8-B197-365BAA1A6056}"/>
            </ac:picMkLst>
          </pc:picChg>
          <pc:picChg chg="add mod">
            <ac:chgData name="Melanie David-Feveck" userId="9e4d456e-893c-4367-b601-72fce04ebd6b" providerId="ADAL" clId="{D2A21238-7E81-4614-837C-0074B6B0FD6B}" dt="2023-06-08T23:11:50.041" v="3"/>
            <ac:picMkLst>
              <pc:docMk/>
              <pc:sldMasterMk cId="3248893184" sldId="2147483648"/>
              <pc:sldLayoutMk cId="3310373682" sldId="2147483650"/>
              <ac:picMk id="11" creationId="{6D7D6B1A-CCE7-990C-56A8-EA68BB13FBC6}"/>
            </ac:picMkLst>
          </pc:picChg>
          <pc:picChg chg="add mod">
            <ac:chgData name="Melanie David-Feveck" userId="9e4d456e-893c-4367-b601-72fce04ebd6b" providerId="ADAL" clId="{D2A21238-7E81-4614-837C-0074B6B0FD6B}" dt="2023-06-08T23:11:50.041" v="3"/>
            <ac:picMkLst>
              <pc:docMk/>
              <pc:sldMasterMk cId="3248893184" sldId="2147483648"/>
              <pc:sldLayoutMk cId="3310373682" sldId="2147483650"/>
              <ac:picMk id="12" creationId="{0EF5081A-5063-1E62-9C98-BAF94A57F95F}"/>
            </ac:picMkLst>
          </pc:picChg>
          <pc:picChg chg="add mod">
            <ac:chgData name="Melanie David-Feveck" userId="9e4d456e-893c-4367-b601-72fce04ebd6b" providerId="ADAL" clId="{D2A21238-7E81-4614-837C-0074B6B0FD6B}" dt="2023-06-08T23:11:50.041" v="3"/>
            <ac:picMkLst>
              <pc:docMk/>
              <pc:sldMasterMk cId="3248893184" sldId="2147483648"/>
              <pc:sldLayoutMk cId="3310373682" sldId="2147483650"/>
              <ac:picMk id="13" creationId="{8313FCED-0EE8-DACB-B07D-5154866C8EF8}"/>
            </ac:picMkLst>
          </pc:picChg>
        </pc:sldLayoutChg>
        <pc:sldLayoutChg chg="addSp modSp">
          <pc:chgData name="Melanie David-Feveck" userId="9e4d456e-893c-4367-b601-72fce04ebd6b" providerId="ADAL" clId="{D2A21238-7E81-4614-837C-0074B6B0FD6B}" dt="2023-06-08T23:12:00.205" v="4"/>
          <pc:sldLayoutMkLst>
            <pc:docMk/>
            <pc:sldMasterMk cId="3248893184" sldId="2147483648"/>
            <pc:sldLayoutMk cId="1847300627" sldId="2147483651"/>
          </pc:sldLayoutMkLst>
          <pc:picChg chg="add mod">
            <ac:chgData name="Melanie David-Feveck" userId="9e4d456e-893c-4367-b601-72fce04ebd6b" providerId="ADAL" clId="{D2A21238-7E81-4614-837C-0074B6B0FD6B}" dt="2023-06-08T23:12:00.205" v="4"/>
            <ac:picMkLst>
              <pc:docMk/>
              <pc:sldMasterMk cId="3248893184" sldId="2147483648"/>
              <pc:sldLayoutMk cId="1847300627" sldId="2147483651"/>
              <ac:picMk id="7" creationId="{95CE8C64-56D8-85A3-8FCE-C19955AC74E4}"/>
            </ac:picMkLst>
          </pc:picChg>
          <pc:picChg chg="add mod">
            <ac:chgData name="Melanie David-Feveck" userId="9e4d456e-893c-4367-b601-72fce04ebd6b" providerId="ADAL" clId="{D2A21238-7E81-4614-837C-0074B6B0FD6B}" dt="2023-06-08T23:12:00.205" v="4"/>
            <ac:picMkLst>
              <pc:docMk/>
              <pc:sldMasterMk cId="3248893184" sldId="2147483648"/>
              <pc:sldLayoutMk cId="1847300627" sldId="2147483651"/>
              <ac:picMk id="8" creationId="{7D30C434-03AC-00A3-84F4-DF047694D8B2}"/>
            </ac:picMkLst>
          </pc:picChg>
          <pc:picChg chg="add mod">
            <ac:chgData name="Melanie David-Feveck" userId="9e4d456e-893c-4367-b601-72fce04ebd6b" providerId="ADAL" clId="{D2A21238-7E81-4614-837C-0074B6B0FD6B}" dt="2023-06-08T23:12:00.205" v="4"/>
            <ac:picMkLst>
              <pc:docMk/>
              <pc:sldMasterMk cId="3248893184" sldId="2147483648"/>
              <pc:sldLayoutMk cId="1847300627" sldId="2147483651"/>
              <ac:picMk id="9" creationId="{6CE2E0DC-716C-514F-BA7A-476142C3FFD0}"/>
            </ac:picMkLst>
          </pc:picChg>
          <pc:picChg chg="add mod">
            <ac:chgData name="Melanie David-Feveck" userId="9e4d456e-893c-4367-b601-72fce04ebd6b" providerId="ADAL" clId="{D2A21238-7E81-4614-837C-0074B6B0FD6B}" dt="2023-06-08T23:12:00.205" v="4"/>
            <ac:picMkLst>
              <pc:docMk/>
              <pc:sldMasterMk cId="3248893184" sldId="2147483648"/>
              <pc:sldLayoutMk cId="1847300627" sldId="2147483651"/>
              <ac:picMk id="10" creationId="{13431911-2B0F-D006-2F72-0D796B9BD38F}"/>
            </ac:picMkLst>
          </pc:picChg>
          <pc:picChg chg="add mod">
            <ac:chgData name="Melanie David-Feveck" userId="9e4d456e-893c-4367-b601-72fce04ebd6b" providerId="ADAL" clId="{D2A21238-7E81-4614-837C-0074B6B0FD6B}" dt="2023-06-08T23:12:00.205" v="4"/>
            <ac:picMkLst>
              <pc:docMk/>
              <pc:sldMasterMk cId="3248893184" sldId="2147483648"/>
              <pc:sldLayoutMk cId="1847300627" sldId="2147483651"/>
              <ac:picMk id="11" creationId="{4CE5EC97-F373-5E12-71B3-6C876DAAA19F}"/>
            </ac:picMkLst>
          </pc:picChg>
          <pc:picChg chg="add mod">
            <ac:chgData name="Melanie David-Feveck" userId="9e4d456e-893c-4367-b601-72fce04ebd6b" providerId="ADAL" clId="{D2A21238-7E81-4614-837C-0074B6B0FD6B}" dt="2023-06-08T23:12:00.205" v="4"/>
            <ac:picMkLst>
              <pc:docMk/>
              <pc:sldMasterMk cId="3248893184" sldId="2147483648"/>
              <pc:sldLayoutMk cId="1847300627" sldId="2147483651"/>
              <ac:picMk id="12" creationId="{A25E5E7B-A9C3-5C0A-E5BD-61E3A5CEF4D4}"/>
            </ac:picMkLst>
          </pc:picChg>
          <pc:picChg chg="add mod">
            <ac:chgData name="Melanie David-Feveck" userId="9e4d456e-893c-4367-b601-72fce04ebd6b" providerId="ADAL" clId="{D2A21238-7E81-4614-837C-0074B6B0FD6B}" dt="2023-06-08T23:12:00.205" v="4"/>
            <ac:picMkLst>
              <pc:docMk/>
              <pc:sldMasterMk cId="3248893184" sldId="2147483648"/>
              <pc:sldLayoutMk cId="1847300627" sldId="2147483651"/>
              <ac:picMk id="13" creationId="{49EAF8D8-1EED-5F2A-86BD-CD7A6EE556D1}"/>
            </ac:picMkLst>
          </pc:picChg>
        </pc:sldLayoutChg>
        <pc:sldLayoutChg chg="addSp modSp">
          <pc:chgData name="Melanie David-Feveck" userId="9e4d456e-893c-4367-b601-72fce04ebd6b" providerId="ADAL" clId="{D2A21238-7E81-4614-837C-0074B6B0FD6B}" dt="2023-06-08T23:15:35.665" v="42"/>
          <pc:sldLayoutMkLst>
            <pc:docMk/>
            <pc:sldMasterMk cId="3248893184" sldId="2147483648"/>
            <pc:sldLayoutMk cId="3321310542" sldId="2147483652"/>
          </pc:sldLayoutMkLst>
          <pc:picChg chg="add mod">
            <ac:chgData name="Melanie David-Feveck" userId="9e4d456e-893c-4367-b601-72fce04ebd6b" providerId="ADAL" clId="{D2A21238-7E81-4614-837C-0074B6B0FD6B}" dt="2023-06-08T23:15:35.665" v="42"/>
            <ac:picMkLst>
              <pc:docMk/>
              <pc:sldMasterMk cId="3248893184" sldId="2147483648"/>
              <pc:sldLayoutMk cId="3321310542" sldId="2147483652"/>
              <ac:picMk id="8" creationId="{35384BE6-FC43-BEC5-D14C-93C7EDF09A12}"/>
            </ac:picMkLst>
          </pc:picChg>
          <pc:picChg chg="add mod">
            <ac:chgData name="Melanie David-Feveck" userId="9e4d456e-893c-4367-b601-72fce04ebd6b" providerId="ADAL" clId="{D2A21238-7E81-4614-837C-0074B6B0FD6B}" dt="2023-06-08T23:15:35.665" v="42"/>
            <ac:picMkLst>
              <pc:docMk/>
              <pc:sldMasterMk cId="3248893184" sldId="2147483648"/>
              <pc:sldLayoutMk cId="3321310542" sldId="2147483652"/>
              <ac:picMk id="9" creationId="{67F711C7-018C-5643-FC9E-9ACD1745731C}"/>
            </ac:picMkLst>
          </pc:picChg>
          <pc:picChg chg="add mod">
            <ac:chgData name="Melanie David-Feveck" userId="9e4d456e-893c-4367-b601-72fce04ebd6b" providerId="ADAL" clId="{D2A21238-7E81-4614-837C-0074B6B0FD6B}" dt="2023-06-08T23:15:35.665" v="42"/>
            <ac:picMkLst>
              <pc:docMk/>
              <pc:sldMasterMk cId="3248893184" sldId="2147483648"/>
              <pc:sldLayoutMk cId="3321310542" sldId="2147483652"/>
              <ac:picMk id="10" creationId="{5495D94A-6C11-4019-4C94-5FA424AB83CE}"/>
            </ac:picMkLst>
          </pc:picChg>
          <pc:picChg chg="add mod">
            <ac:chgData name="Melanie David-Feveck" userId="9e4d456e-893c-4367-b601-72fce04ebd6b" providerId="ADAL" clId="{D2A21238-7E81-4614-837C-0074B6B0FD6B}" dt="2023-06-08T23:15:35.665" v="42"/>
            <ac:picMkLst>
              <pc:docMk/>
              <pc:sldMasterMk cId="3248893184" sldId="2147483648"/>
              <pc:sldLayoutMk cId="3321310542" sldId="2147483652"/>
              <ac:picMk id="11" creationId="{698973F4-D188-62BE-AAEC-5D132D070EC8}"/>
            </ac:picMkLst>
          </pc:picChg>
          <pc:picChg chg="add mod">
            <ac:chgData name="Melanie David-Feveck" userId="9e4d456e-893c-4367-b601-72fce04ebd6b" providerId="ADAL" clId="{D2A21238-7E81-4614-837C-0074B6B0FD6B}" dt="2023-06-08T23:15:35.665" v="42"/>
            <ac:picMkLst>
              <pc:docMk/>
              <pc:sldMasterMk cId="3248893184" sldId="2147483648"/>
              <pc:sldLayoutMk cId="3321310542" sldId="2147483652"/>
              <ac:picMk id="12" creationId="{4E9819A6-B80A-24F0-5EB5-D4073A273D09}"/>
            </ac:picMkLst>
          </pc:picChg>
          <pc:picChg chg="add mod">
            <ac:chgData name="Melanie David-Feveck" userId="9e4d456e-893c-4367-b601-72fce04ebd6b" providerId="ADAL" clId="{D2A21238-7E81-4614-837C-0074B6B0FD6B}" dt="2023-06-08T23:15:35.665" v="42"/>
            <ac:picMkLst>
              <pc:docMk/>
              <pc:sldMasterMk cId="3248893184" sldId="2147483648"/>
              <pc:sldLayoutMk cId="3321310542" sldId="2147483652"/>
              <ac:picMk id="13" creationId="{93E99CDB-2FC8-415C-314C-EBEBD54BFEA9}"/>
            </ac:picMkLst>
          </pc:picChg>
          <pc:picChg chg="add mod">
            <ac:chgData name="Melanie David-Feveck" userId="9e4d456e-893c-4367-b601-72fce04ebd6b" providerId="ADAL" clId="{D2A21238-7E81-4614-837C-0074B6B0FD6B}" dt="2023-06-08T23:15:35.665" v="42"/>
            <ac:picMkLst>
              <pc:docMk/>
              <pc:sldMasterMk cId="3248893184" sldId="2147483648"/>
              <pc:sldLayoutMk cId="3321310542" sldId="2147483652"/>
              <ac:picMk id="14" creationId="{B72B1B92-225A-57F7-5F30-6183C7C1C23E}"/>
            </ac:picMkLst>
          </pc:picChg>
        </pc:sldLayoutChg>
        <pc:sldLayoutChg chg="addSp modSp">
          <pc:chgData name="Melanie David-Feveck" userId="9e4d456e-893c-4367-b601-72fce04ebd6b" providerId="ADAL" clId="{D2A21238-7E81-4614-837C-0074B6B0FD6B}" dt="2023-06-08T23:12:54.455" v="5"/>
          <pc:sldLayoutMkLst>
            <pc:docMk/>
            <pc:sldMasterMk cId="3248893184" sldId="2147483648"/>
            <pc:sldLayoutMk cId="146044304" sldId="2147483655"/>
          </pc:sldLayoutMkLst>
          <pc:picChg chg="add mod">
            <ac:chgData name="Melanie David-Feveck" userId="9e4d456e-893c-4367-b601-72fce04ebd6b" providerId="ADAL" clId="{D2A21238-7E81-4614-837C-0074B6B0FD6B}" dt="2023-06-08T23:12:54.455" v="5"/>
            <ac:picMkLst>
              <pc:docMk/>
              <pc:sldMasterMk cId="3248893184" sldId="2147483648"/>
              <pc:sldLayoutMk cId="146044304" sldId="2147483655"/>
              <ac:picMk id="5" creationId="{D8AE2E92-1D90-2BD5-2A23-50A4B8958565}"/>
            </ac:picMkLst>
          </pc:picChg>
          <pc:picChg chg="add mod">
            <ac:chgData name="Melanie David-Feveck" userId="9e4d456e-893c-4367-b601-72fce04ebd6b" providerId="ADAL" clId="{D2A21238-7E81-4614-837C-0074B6B0FD6B}" dt="2023-06-08T23:12:54.455" v="5"/>
            <ac:picMkLst>
              <pc:docMk/>
              <pc:sldMasterMk cId="3248893184" sldId="2147483648"/>
              <pc:sldLayoutMk cId="146044304" sldId="2147483655"/>
              <ac:picMk id="6" creationId="{E47E60C4-8995-8B7B-5707-C67F09EF66A8}"/>
            </ac:picMkLst>
          </pc:picChg>
          <pc:picChg chg="add mod">
            <ac:chgData name="Melanie David-Feveck" userId="9e4d456e-893c-4367-b601-72fce04ebd6b" providerId="ADAL" clId="{D2A21238-7E81-4614-837C-0074B6B0FD6B}" dt="2023-06-08T23:12:54.455" v="5"/>
            <ac:picMkLst>
              <pc:docMk/>
              <pc:sldMasterMk cId="3248893184" sldId="2147483648"/>
              <pc:sldLayoutMk cId="146044304" sldId="2147483655"/>
              <ac:picMk id="7" creationId="{D3F1E642-85B4-99C8-E022-2F960E0D8422}"/>
            </ac:picMkLst>
          </pc:picChg>
          <pc:picChg chg="add mod">
            <ac:chgData name="Melanie David-Feveck" userId="9e4d456e-893c-4367-b601-72fce04ebd6b" providerId="ADAL" clId="{D2A21238-7E81-4614-837C-0074B6B0FD6B}" dt="2023-06-08T23:12:54.455" v="5"/>
            <ac:picMkLst>
              <pc:docMk/>
              <pc:sldMasterMk cId="3248893184" sldId="2147483648"/>
              <pc:sldLayoutMk cId="146044304" sldId="2147483655"/>
              <ac:picMk id="8" creationId="{0BF1FD86-7C03-E82A-1954-D80EC7EE0C73}"/>
            </ac:picMkLst>
          </pc:picChg>
          <pc:picChg chg="add mod">
            <ac:chgData name="Melanie David-Feveck" userId="9e4d456e-893c-4367-b601-72fce04ebd6b" providerId="ADAL" clId="{D2A21238-7E81-4614-837C-0074B6B0FD6B}" dt="2023-06-08T23:12:54.455" v="5"/>
            <ac:picMkLst>
              <pc:docMk/>
              <pc:sldMasterMk cId="3248893184" sldId="2147483648"/>
              <pc:sldLayoutMk cId="146044304" sldId="2147483655"/>
              <ac:picMk id="9" creationId="{DC42C14B-376B-2D3D-CF78-A23B40D8EF47}"/>
            </ac:picMkLst>
          </pc:picChg>
          <pc:picChg chg="add mod">
            <ac:chgData name="Melanie David-Feveck" userId="9e4d456e-893c-4367-b601-72fce04ebd6b" providerId="ADAL" clId="{D2A21238-7E81-4614-837C-0074B6B0FD6B}" dt="2023-06-08T23:12:54.455" v="5"/>
            <ac:picMkLst>
              <pc:docMk/>
              <pc:sldMasterMk cId="3248893184" sldId="2147483648"/>
              <pc:sldLayoutMk cId="146044304" sldId="2147483655"/>
              <ac:picMk id="10" creationId="{C4AEB519-890A-50EE-8E25-49150688D53F}"/>
            </ac:picMkLst>
          </pc:picChg>
          <pc:picChg chg="add mod">
            <ac:chgData name="Melanie David-Feveck" userId="9e4d456e-893c-4367-b601-72fce04ebd6b" providerId="ADAL" clId="{D2A21238-7E81-4614-837C-0074B6B0FD6B}" dt="2023-06-08T23:12:54.455" v="5"/>
            <ac:picMkLst>
              <pc:docMk/>
              <pc:sldMasterMk cId="3248893184" sldId="2147483648"/>
              <pc:sldLayoutMk cId="146044304" sldId="2147483655"/>
              <ac:picMk id="11" creationId="{9D2CC285-14F3-07B5-335B-65D5565B24CB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Medication</a:t>
            </a:r>
            <a:r>
              <a:rPr lang="en-GB" baseline="0"/>
              <a:t> data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Sheet11!$A$2</c:f>
              <c:strCache>
                <c:ptCount val="1"/>
                <c:pt idx="0">
                  <c:v>prescription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Sheet11!$B$2:$Q$2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B-4D25-8E78-D73B1D1ECBD9}"/>
            </c:ext>
          </c:extLst>
        </c:ser>
        <c:ser>
          <c:idx val="1"/>
          <c:order val="1"/>
          <c:tx>
            <c:strRef>
              <c:f>Sheet11!$A$3</c:f>
              <c:strCache>
                <c:ptCount val="1"/>
                <c:pt idx="0">
                  <c:v>dispensing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Sheet11!$B$3:$Q$3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B-4D25-8E78-D73B1D1ECBD9}"/>
            </c:ext>
          </c:extLst>
        </c:ser>
        <c:ser>
          <c:idx val="2"/>
          <c:order val="2"/>
          <c:tx>
            <c:strRef>
              <c:f>Sheet11!$A$4</c:f>
              <c:strCache>
                <c:ptCount val="1"/>
                <c:pt idx="0">
                  <c:v>collection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Sheet11!$B$4:$Q$4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B-4D25-8E78-D73B1D1EC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2886416"/>
        <c:axId val="782883536"/>
      </c:barChart>
      <c:catAx>
        <c:axId val="782886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Patient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883536"/>
        <c:crosses val="autoZero"/>
        <c:auto val="1"/>
        <c:lblAlgn val="ctr"/>
        <c:lblOffset val="100"/>
        <c:noMultiLvlLbl val="0"/>
      </c:catAx>
      <c:valAx>
        <c:axId val="782883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Issues with Medication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78288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221220404444266E-2"/>
          <c:y val="5.664803408831065E-2"/>
          <c:w val="0.88561021582146804"/>
          <c:h val="0.7928859560147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'ESN contacts '!$B$7:$C$7</c:f>
              <c:strCache>
                <c:ptCount val="2"/>
                <c:pt idx="1">
                  <c:v>ESN contacts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'ESN contacts '!$D$6:$S$6</c:f>
              <c:strCache>
                <c:ptCount val="16"/>
                <c:pt idx="0">
                  <c:v>Patient 1</c:v>
                </c:pt>
                <c:pt idx="1">
                  <c:v>patient 2</c:v>
                </c:pt>
                <c:pt idx="2">
                  <c:v>patient 3</c:v>
                </c:pt>
                <c:pt idx="3">
                  <c:v>patient 4</c:v>
                </c:pt>
                <c:pt idx="4">
                  <c:v>patient 5</c:v>
                </c:pt>
                <c:pt idx="5">
                  <c:v>patient 6</c:v>
                </c:pt>
                <c:pt idx="6">
                  <c:v>patient 7</c:v>
                </c:pt>
                <c:pt idx="7">
                  <c:v>patient 8</c:v>
                </c:pt>
                <c:pt idx="8">
                  <c:v>patient 9</c:v>
                </c:pt>
                <c:pt idx="9">
                  <c:v>patient 10</c:v>
                </c:pt>
                <c:pt idx="10">
                  <c:v>patient 11</c:v>
                </c:pt>
                <c:pt idx="11">
                  <c:v>patient 12</c:v>
                </c:pt>
                <c:pt idx="12">
                  <c:v>patient 13</c:v>
                </c:pt>
                <c:pt idx="13">
                  <c:v>patient 14</c:v>
                </c:pt>
                <c:pt idx="14">
                  <c:v>patient 15</c:v>
                </c:pt>
                <c:pt idx="15">
                  <c:v>patient 16</c:v>
                </c:pt>
              </c:strCache>
            </c:strRef>
          </c:cat>
          <c:val>
            <c:numRef>
              <c:f>'ESN contacts '!$D$7:$S$7</c:f>
              <c:numCache>
                <c:formatCode>General</c:formatCode>
                <c:ptCount val="16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0</c:v>
                </c:pt>
                <c:pt idx="7">
                  <c:v>0</c:v>
                </c:pt>
                <c:pt idx="8">
                  <c:v>10</c:v>
                </c:pt>
                <c:pt idx="9">
                  <c:v>3</c:v>
                </c:pt>
                <c:pt idx="10">
                  <c:v>4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84-43AC-89F5-D7184E047B6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'ESN contacts '!$D$6:$S$6</c:f>
              <c:strCache>
                <c:ptCount val="16"/>
                <c:pt idx="0">
                  <c:v>Patient 1</c:v>
                </c:pt>
                <c:pt idx="1">
                  <c:v>patient 2</c:v>
                </c:pt>
                <c:pt idx="2">
                  <c:v>patient 3</c:v>
                </c:pt>
                <c:pt idx="3">
                  <c:v>patient 4</c:v>
                </c:pt>
                <c:pt idx="4">
                  <c:v>patient 5</c:v>
                </c:pt>
                <c:pt idx="5">
                  <c:v>patient 6</c:v>
                </c:pt>
                <c:pt idx="6">
                  <c:v>patient 7</c:v>
                </c:pt>
                <c:pt idx="7">
                  <c:v>patient 8</c:v>
                </c:pt>
                <c:pt idx="8">
                  <c:v>patient 9</c:v>
                </c:pt>
                <c:pt idx="9">
                  <c:v>patient 10</c:v>
                </c:pt>
                <c:pt idx="10">
                  <c:v>patient 11</c:v>
                </c:pt>
                <c:pt idx="11">
                  <c:v>patient 12</c:v>
                </c:pt>
                <c:pt idx="12">
                  <c:v>patient 13</c:v>
                </c:pt>
                <c:pt idx="13">
                  <c:v>patient 14</c:v>
                </c:pt>
                <c:pt idx="14">
                  <c:v>patient 15</c:v>
                </c:pt>
                <c:pt idx="15">
                  <c:v>patient 16</c:v>
                </c:pt>
              </c:strCache>
            </c:strRef>
          </c:cat>
          <c:val>
            <c:numRef>
              <c:f>Sheet1!$J$24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84-43AC-89F5-D7184E047B60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'ESN contacts '!$D$6:$S$6</c:f>
              <c:strCache>
                <c:ptCount val="16"/>
                <c:pt idx="0">
                  <c:v>Patient 1</c:v>
                </c:pt>
                <c:pt idx="1">
                  <c:v>patient 2</c:v>
                </c:pt>
                <c:pt idx="2">
                  <c:v>patient 3</c:v>
                </c:pt>
                <c:pt idx="3">
                  <c:v>patient 4</c:v>
                </c:pt>
                <c:pt idx="4">
                  <c:v>patient 5</c:v>
                </c:pt>
                <c:pt idx="5">
                  <c:v>patient 6</c:v>
                </c:pt>
                <c:pt idx="6">
                  <c:v>patient 7</c:v>
                </c:pt>
                <c:pt idx="7">
                  <c:v>patient 8</c:v>
                </c:pt>
                <c:pt idx="8">
                  <c:v>patient 9</c:v>
                </c:pt>
                <c:pt idx="9">
                  <c:v>patient 10</c:v>
                </c:pt>
                <c:pt idx="10">
                  <c:v>patient 11</c:v>
                </c:pt>
                <c:pt idx="11">
                  <c:v>patient 12</c:v>
                </c:pt>
                <c:pt idx="12">
                  <c:v>patient 13</c:v>
                </c:pt>
                <c:pt idx="13">
                  <c:v>patient 14</c:v>
                </c:pt>
                <c:pt idx="14">
                  <c:v>patient 15</c:v>
                </c:pt>
                <c:pt idx="15">
                  <c:v>patient 16</c:v>
                </c:pt>
              </c:strCache>
            </c:strRef>
          </c:cat>
          <c:val>
            <c:numRef>
              <c:f>Sheet1!$J$24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84-43AC-89F5-D7184E047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1576320"/>
        <c:axId val="681574880"/>
      </c:barChart>
      <c:catAx>
        <c:axId val="68157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1574880"/>
        <c:crosses val="autoZero"/>
        <c:auto val="1"/>
        <c:lblAlgn val="ctr"/>
        <c:lblOffset val="100"/>
        <c:noMultiLvlLbl val="0"/>
      </c:catAx>
      <c:valAx>
        <c:axId val="68157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Number of Epilepsy sp[ecialist nurse interventions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157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0.27392</cdr:x>
      <cdr:y>0.86417</cdr:y>
    </cdr:from>
    <cdr:to>
      <cdr:x>0.346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22F9D14-E5B5-D2F1-2E03-1E3D682AEF27}"/>
            </a:ext>
          </a:extLst>
        </cdr:cNvPr>
        <cdr:cNvSpPr txBox="1"/>
      </cdr:nvSpPr>
      <cdr:spPr>
        <a:xfrm xmlns:a="http://schemas.openxmlformats.org/drawingml/2006/main">
          <a:off x="1990725" y="3514725"/>
          <a:ext cx="523875" cy="552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0.27785</cdr:x>
      <cdr:y>0.87588</cdr:y>
    </cdr:from>
    <cdr:to>
      <cdr:x>0.3329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DD4763B-B8FE-31EF-CB8D-46BA9ABC4E5C}"/>
            </a:ext>
          </a:extLst>
        </cdr:cNvPr>
        <cdr:cNvSpPr txBox="1"/>
      </cdr:nvSpPr>
      <cdr:spPr>
        <a:xfrm xmlns:a="http://schemas.openxmlformats.org/drawingml/2006/main">
          <a:off x="2019301" y="3562349"/>
          <a:ext cx="4000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0.28165</cdr:x>
      <cdr:y>0.26464</cdr:y>
    </cdr:from>
    <cdr:to>
      <cdr:x>0.33075</cdr:x>
      <cdr:y>0.34426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9F2104DE-E017-A7F4-7AB3-FAB2A3CA8EE5}"/>
            </a:ext>
          </a:extLst>
        </cdr:cNvPr>
        <cdr:cNvSpPr txBox="1"/>
      </cdr:nvSpPr>
      <cdr:spPr>
        <a:xfrm xmlns:a="http://schemas.openxmlformats.org/drawingml/2006/main">
          <a:off x="2076451" y="1076325"/>
          <a:ext cx="36195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>
              <a:solidFill>
                <a:srgbClr val="FF0000"/>
              </a:solidFill>
            </a:rPr>
            <a:t>*1</a:t>
          </a:r>
        </a:p>
      </cdr:txBody>
    </cdr:sp>
  </cdr:relSizeAnchor>
  <cdr:relSizeAnchor xmlns:cdr="http://schemas.openxmlformats.org/drawingml/2006/chartDrawing">
    <cdr:from>
      <cdr:x>0.33979</cdr:x>
      <cdr:y>0.26464</cdr:y>
    </cdr:from>
    <cdr:to>
      <cdr:x>0.38372</cdr:x>
      <cdr:y>0.36768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2C24B852-876E-DA57-EAD4-18DCB4CCACE4}"/>
            </a:ext>
          </a:extLst>
        </cdr:cNvPr>
        <cdr:cNvSpPr txBox="1"/>
      </cdr:nvSpPr>
      <cdr:spPr>
        <a:xfrm xmlns:a="http://schemas.openxmlformats.org/drawingml/2006/main">
          <a:off x="2505076" y="1076326"/>
          <a:ext cx="323850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>
              <a:solidFill>
                <a:srgbClr val="FF0000"/>
              </a:solidFill>
            </a:rPr>
            <a:t>*2</a:t>
          </a:r>
        </a:p>
      </cdr:txBody>
    </cdr:sp>
  </cdr:relSizeAnchor>
  <cdr:relSizeAnchor xmlns:cdr="http://schemas.openxmlformats.org/drawingml/2006/chartDrawing">
    <cdr:from>
      <cdr:x>0.63437</cdr:x>
      <cdr:y>0.25995</cdr:y>
    </cdr:from>
    <cdr:to>
      <cdr:x>0.7093</cdr:x>
      <cdr:y>0.33021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DF69EF8D-1640-1F8D-313D-B06B33F5823E}"/>
            </a:ext>
          </a:extLst>
        </cdr:cNvPr>
        <cdr:cNvSpPr txBox="1"/>
      </cdr:nvSpPr>
      <cdr:spPr>
        <a:xfrm xmlns:a="http://schemas.openxmlformats.org/drawingml/2006/main">
          <a:off x="4676775" y="1057275"/>
          <a:ext cx="552449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>
              <a:solidFill>
                <a:srgbClr val="FF0000"/>
              </a:solidFill>
            </a:rPr>
            <a:t>*3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0.08711</cdr:x>
      <cdr:y>0.3765</cdr:y>
    </cdr:from>
    <cdr:to>
      <cdr:x>0.11324</cdr:x>
      <cdr:y>0.76019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8D9D425-F3C4-AE09-2F96-9A59BF5D09A2}"/>
            </a:ext>
          </a:extLst>
        </cdr:cNvPr>
        <cdr:cNvSpPr txBox="1"/>
      </cdr:nvSpPr>
      <cdr:spPr>
        <a:xfrm xmlns:a="http://schemas.openxmlformats.org/drawingml/2006/main">
          <a:off x="476250" y="1495426"/>
          <a:ext cx="142875" cy="152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0.0784</cdr:x>
      <cdr:y>0.30216</cdr:y>
    </cdr:from>
    <cdr:to>
      <cdr:x>0.10627</cdr:x>
      <cdr:y>0.73621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094F978-64C6-94AB-F677-492D6E39402D}"/>
            </a:ext>
          </a:extLst>
        </cdr:cNvPr>
        <cdr:cNvSpPr txBox="1"/>
      </cdr:nvSpPr>
      <cdr:spPr>
        <a:xfrm xmlns:a="http://schemas.openxmlformats.org/drawingml/2006/main">
          <a:off x="428625" y="1200151"/>
          <a:ext cx="152400" cy="1724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0.18927</cdr:x>
      <cdr:y>0.0799</cdr:y>
    </cdr:from>
    <cdr:to>
      <cdr:x>0.22693</cdr:x>
      <cdr:y>0.61074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2EC68FC-A55C-B1F9-C7E8-58C852781192}"/>
            </a:ext>
          </a:extLst>
        </cdr:cNvPr>
        <cdr:cNvSpPr txBox="1"/>
      </cdr:nvSpPr>
      <cdr:spPr>
        <a:xfrm xmlns:a="http://schemas.openxmlformats.org/drawingml/2006/main" rot="16517274">
          <a:off x="464178" y="1711619"/>
          <a:ext cx="2897232" cy="34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800"/>
            <a:t>Pharmacy said prescibe as teleconsultation</a:t>
          </a:r>
        </a:p>
      </cdr:txBody>
    </cdr:sp>
  </cdr:relSizeAnchor>
  <cdr:relSizeAnchor xmlns:cdr="http://schemas.openxmlformats.org/drawingml/2006/chartDrawing">
    <cdr:from>
      <cdr:x>0.0764</cdr:x>
      <cdr:y>0.28055</cdr:y>
    </cdr:from>
    <cdr:to>
      <cdr:x>0.11683</cdr:x>
      <cdr:y>0.74441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3D84DEDA-3714-7BB8-EDB7-7E48AD3109B4}"/>
            </a:ext>
          </a:extLst>
        </cdr:cNvPr>
        <cdr:cNvSpPr txBox="1"/>
      </cdr:nvSpPr>
      <cdr:spPr>
        <a:xfrm xmlns:a="http://schemas.openxmlformats.org/drawingml/2006/main" rot="16385140">
          <a:off x="-377823" y="2611221"/>
          <a:ext cx="2531666" cy="371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800"/>
            <a:t>Prestudy</a:t>
          </a:r>
        </a:p>
      </cdr:txBody>
    </cdr:sp>
  </cdr:relSizeAnchor>
  <cdr:relSizeAnchor xmlns:cdr="http://schemas.openxmlformats.org/drawingml/2006/chartDrawing">
    <cdr:from>
      <cdr:x>0.29876</cdr:x>
      <cdr:y>0.0012</cdr:y>
    </cdr:from>
    <cdr:to>
      <cdr:x>0.32992</cdr:x>
      <cdr:y>0.49811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17F703EF-18FD-5425-C204-9FC96CD418F0}"/>
            </a:ext>
          </a:extLst>
        </cdr:cNvPr>
        <cdr:cNvSpPr txBox="1"/>
      </cdr:nvSpPr>
      <cdr:spPr>
        <a:xfrm xmlns:a="http://schemas.openxmlformats.org/drawingml/2006/main" rot="16429844">
          <a:off x="1533301" y="1219356"/>
          <a:ext cx="2712047" cy="286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800"/>
            <a:t>Waiting for EEG before melatonin prescription</a:t>
          </a:r>
        </a:p>
      </cdr:txBody>
    </cdr:sp>
  </cdr:relSizeAnchor>
  <cdr:relSizeAnchor xmlns:cdr="http://schemas.openxmlformats.org/drawingml/2006/chartDrawing">
    <cdr:from>
      <cdr:x>0.36538</cdr:x>
      <cdr:y>0.00216</cdr:y>
    </cdr:from>
    <cdr:to>
      <cdr:x>0.40985</cdr:x>
      <cdr:y>0.45701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906810EC-51EA-1481-D808-9CF63B33FDD4}"/>
            </a:ext>
          </a:extLst>
        </cdr:cNvPr>
        <cdr:cNvSpPr txBox="1"/>
      </cdr:nvSpPr>
      <cdr:spPr>
        <a:xfrm xmlns:a="http://schemas.openxmlformats.org/drawingml/2006/main" rot="16455887">
          <a:off x="2321523" y="1048632"/>
          <a:ext cx="2482491" cy="408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800"/>
            <a:t>Collaboration with EEG regarding Information for parents</a:t>
          </a:r>
        </a:p>
      </cdr:txBody>
    </cdr:sp>
  </cdr:relSizeAnchor>
  <cdr:relSizeAnchor xmlns:cdr="http://schemas.openxmlformats.org/drawingml/2006/chartDrawing">
    <cdr:from>
      <cdr:x>0.62023</cdr:x>
      <cdr:y>0.11692</cdr:y>
    </cdr:from>
    <cdr:to>
      <cdr:x>0.67168</cdr:x>
      <cdr:y>0.53926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03B3C9F0-B41D-AA94-A3B5-10E50FBF1CE7}"/>
            </a:ext>
          </a:extLst>
        </cdr:cNvPr>
        <cdr:cNvSpPr txBox="1"/>
      </cdr:nvSpPr>
      <cdr:spPr>
        <a:xfrm xmlns:a="http://schemas.openxmlformats.org/drawingml/2006/main" rot="16427241">
          <a:off x="4784883" y="1554224"/>
          <a:ext cx="2305057" cy="472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800"/>
            <a:t>ESN delayed giving written information regarding EEG until date is confirmed</a:t>
          </a:r>
        </a:p>
      </cdr:txBody>
    </cdr:sp>
  </cdr:relSizeAnchor>
  <cdr:relSizeAnchor xmlns:cdr="http://schemas.openxmlformats.org/drawingml/2006/chartDrawing">
    <cdr:from>
      <cdr:x>0.30787</cdr:x>
      <cdr:y>0.77661</cdr:y>
    </cdr:from>
    <cdr:to>
      <cdr:x>0.34814</cdr:x>
      <cdr:y>0.83246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39BAB99B-1B11-E8C1-9EEB-E9CF58C60918}"/>
            </a:ext>
          </a:extLst>
        </cdr:cNvPr>
        <cdr:cNvSpPr txBox="1"/>
      </cdr:nvSpPr>
      <cdr:spPr>
        <a:xfrm xmlns:a="http://schemas.openxmlformats.org/drawingml/2006/main">
          <a:off x="2829830" y="4238601"/>
          <a:ext cx="370147" cy="3048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>
              <a:solidFill>
                <a:srgbClr val="FF0000"/>
              </a:solidFill>
            </a:rPr>
            <a:t>*1</a:t>
          </a:r>
        </a:p>
      </cdr:txBody>
    </cdr:sp>
  </cdr:relSizeAnchor>
  <cdr:relSizeAnchor xmlns:cdr="http://schemas.openxmlformats.org/drawingml/2006/chartDrawing">
    <cdr:from>
      <cdr:x>0.37584</cdr:x>
      <cdr:y>0.77487</cdr:y>
    </cdr:from>
    <cdr:to>
      <cdr:x>0.41387</cdr:x>
      <cdr:y>0.82373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481E3F6F-E40E-D677-1E12-A619F489969F}"/>
            </a:ext>
          </a:extLst>
        </cdr:cNvPr>
        <cdr:cNvSpPr txBox="1"/>
      </cdr:nvSpPr>
      <cdr:spPr>
        <a:xfrm xmlns:a="http://schemas.openxmlformats.org/drawingml/2006/main">
          <a:off x="3200400" y="4229099"/>
          <a:ext cx="3238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>
              <a:solidFill>
                <a:srgbClr val="FF0000"/>
              </a:solidFill>
            </a:rPr>
            <a:t>*2</a:t>
          </a:r>
        </a:p>
      </cdr:txBody>
    </cdr:sp>
  </cdr:relSizeAnchor>
  <cdr:relSizeAnchor xmlns:cdr="http://schemas.openxmlformats.org/drawingml/2006/chartDrawing">
    <cdr:from>
      <cdr:x>0.69492</cdr:x>
      <cdr:y>0.77312</cdr:y>
    </cdr:from>
    <cdr:to>
      <cdr:x>0.73407</cdr:x>
      <cdr:y>0.82548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B789CEFE-57EA-4CBB-D23B-4499E9DCC224}"/>
            </a:ext>
          </a:extLst>
        </cdr:cNvPr>
        <cdr:cNvSpPr txBox="1"/>
      </cdr:nvSpPr>
      <cdr:spPr>
        <a:xfrm xmlns:a="http://schemas.openxmlformats.org/drawingml/2006/main">
          <a:off x="6387469" y="4219551"/>
          <a:ext cx="359852" cy="2857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>
              <a:solidFill>
                <a:srgbClr val="FF0000"/>
              </a:solidFill>
            </a:rPr>
            <a:t>*3</a:t>
          </a:r>
        </a:p>
      </cdr:txBody>
    </cdr:sp>
  </cdr:relSizeAnchor>
  <cdr:relSizeAnchor xmlns:cdr="http://schemas.openxmlformats.org/drawingml/2006/chartDrawing">
    <cdr:from>
      <cdr:x>0.13205</cdr:x>
      <cdr:y>0.27633</cdr:y>
    </cdr:from>
    <cdr:to>
      <cdr:x>0.17248</cdr:x>
      <cdr:y>0.74018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02C4B56B-1CCA-E4C3-6C81-5A08854B7A85}"/>
            </a:ext>
          </a:extLst>
        </cdr:cNvPr>
        <cdr:cNvSpPr txBox="1"/>
      </cdr:nvSpPr>
      <cdr:spPr>
        <a:xfrm xmlns:a="http://schemas.openxmlformats.org/drawingml/2006/main" rot="16385140">
          <a:off x="133797" y="2588131"/>
          <a:ext cx="2531612" cy="371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800"/>
            <a:t>Prestudy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BDAC1-7148-4CF1-AF02-141AE3D3CAF7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2453A-86A7-4D46-B37A-D8B42FFC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87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charset="0"/>
                <a:ea typeface="MS PGothic" charset="0"/>
              </a:rPr>
              <a:t>You can insert text in the aim box and the cycle text boxes 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8AD32-FFCB-F146-8AB5-CAA1E9C58E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64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D7AF2-E375-9956-BB23-018E9CE2E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30F7FB-C193-02BF-F135-8C82AC4F7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075D3-D7C6-547D-E165-CF7CD8386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1332-E65C-42DF-8866-9A57E08BC4EB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D9615-6095-904C-DC0B-E4828EA5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F46A4-F5DF-37FC-0887-AE6A29736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8B16-0113-437C-BD68-E5AAEE53BD5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2DFFAE-10D9-C207-CF4E-7FDDAB7E8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731" y="5951618"/>
            <a:ext cx="3727270" cy="61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CECA4-58D0-A70C-4607-C8E66E823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DA486A-D5DA-6F13-4EDD-048B6D51B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6F1BB-CF7C-B04E-0EA4-F5046979C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1332-E65C-42DF-8866-9A57E08BC4EB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2BB4C-BC27-F9E4-66E4-CDC7E8CC2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41F81-9000-E491-47EE-4F1FC3B94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8B16-0113-437C-BD68-E5AAEE53B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2B8F3E-30DF-DC41-ECA0-E3F96B8622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8B9B41-D40E-8887-DBFA-6D40A13A8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01246-FC95-5817-000F-36F17EFB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1332-E65C-42DF-8866-9A57E08BC4EB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17294-CEA3-78C0-3BC9-D829A75A3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3C857-D88D-A6FC-735C-01329F27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8B16-0113-437C-BD68-E5AAEE53B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63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DEA8-169C-0966-23E6-98DF9F625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E9AF0-E9A7-35AB-ACB1-76DB2317E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7C474-A00F-186D-E424-EAA81E10A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1332-E65C-42DF-8866-9A57E08BC4EB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F20D7-43D7-385E-F26F-6BA65E71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32A46-DEB9-A1B8-392F-003E0CC2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8B16-0113-437C-BD68-E5AAEE53BD5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8EB3E9-613D-ECB1-2C96-1676BDD7C72E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9" y="6383326"/>
            <a:ext cx="638715" cy="3092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B23675-AE46-D3E4-2A00-6DBEF53BAE44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193" y="6389552"/>
            <a:ext cx="756150" cy="245745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B8A673-5622-95A5-8DAF-4C1A971371B3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34" y="6384142"/>
            <a:ext cx="1045823" cy="258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646BD0-96CE-4DF8-B197-365BAA1A6056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6366803"/>
            <a:ext cx="1889056" cy="3364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7D6B1A-CCE7-990C-56A8-EA68BB13FB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14" y="6393482"/>
            <a:ext cx="875305" cy="309245"/>
          </a:xfrm>
          <a:prstGeom prst="rect">
            <a:avLst/>
          </a:prstGeom>
        </p:spPr>
      </p:pic>
      <p:pic>
        <p:nvPicPr>
          <p:cNvPr id="12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EF5081A-5063-1E62-9C98-BAF94A57F9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78" y="6361802"/>
            <a:ext cx="794129" cy="30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 blue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8313FCED-0EE8-DACB-B07D-5154866C8EF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64764" y="6383326"/>
            <a:ext cx="1005729" cy="21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7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44656-6354-8DDD-D0D4-8575DC584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A8FFA-6266-B9AE-0179-DC9F94F76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9040A-7511-5A76-C727-3B71522E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1332-E65C-42DF-8866-9A57E08BC4EB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CF8F5-1B5B-2BB2-DF23-9E6669FE7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15D42-B880-11E6-DB73-D4CC966DF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8B16-0113-437C-BD68-E5AAEE53BD5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E8C64-56D8-85A3-8FCE-C19955AC74E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9" y="6383326"/>
            <a:ext cx="638715" cy="3092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30C434-03AC-00A3-84F4-DF047694D8B2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193" y="6389552"/>
            <a:ext cx="756150" cy="245745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E2E0DC-716C-514F-BA7A-476142C3FFD0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34" y="6384142"/>
            <a:ext cx="1045823" cy="258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431911-2B0F-D006-2F72-0D796B9BD38F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6366803"/>
            <a:ext cx="1889056" cy="3364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E5EC97-F373-5E12-71B3-6C876DAAA1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14" y="6393482"/>
            <a:ext cx="875305" cy="309245"/>
          </a:xfrm>
          <a:prstGeom prst="rect">
            <a:avLst/>
          </a:prstGeom>
        </p:spPr>
      </p:pic>
      <p:pic>
        <p:nvPicPr>
          <p:cNvPr id="12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25E5E7B-A9C3-5C0A-E5BD-61E3A5CEF4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78" y="6361802"/>
            <a:ext cx="794129" cy="30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 blue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49EAF8D8-1EED-5F2A-86BD-CD7A6EE556D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64764" y="6383326"/>
            <a:ext cx="1005729" cy="21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0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06E5-4069-0C71-BED7-98050FB3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FEAA6-9FFC-4293-DE70-E3C8CE968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5D76A-F4BB-1AC4-6547-CA243FD60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D21EC-7550-5188-1A05-D98CD874E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1332-E65C-42DF-8866-9A57E08BC4EB}" type="datetimeFigureOut">
              <a:rPr lang="en-GB" smtClean="0"/>
              <a:t>09/06/2023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660B5-5D48-4F38-C73B-C8CB2D2A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85439-B48A-4D40-361F-17C984D3D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8B16-0113-437C-BD68-E5AAEE53BD5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384BE6-FC43-BEC5-D14C-93C7EDF09A12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9" y="6383326"/>
            <a:ext cx="638715" cy="309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F711C7-018C-5643-FC9E-9ACD1745731C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193" y="6389552"/>
            <a:ext cx="756150" cy="245745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95D94A-6C11-4019-4C94-5FA424AB83CE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34" y="6384142"/>
            <a:ext cx="1045823" cy="2584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8973F4-D188-62BE-AAEC-5D132D070EC8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6366803"/>
            <a:ext cx="1889056" cy="336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9819A6-B80A-24F0-5EB5-D4073A273D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14" y="6393482"/>
            <a:ext cx="875305" cy="309245"/>
          </a:xfrm>
          <a:prstGeom prst="rect">
            <a:avLst/>
          </a:prstGeom>
        </p:spPr>
      </p:pic>
      <p:pic>
        <p:nvPicPr>
          <p:cNvPr id="13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3E99CDB-2FC8-415C-314C-EBEBD54BFE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78" y="6361802"/>
            <a:ext cx="794129" cy="30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 blue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B72B1B92-225A-57F7-5F30-6183C7C1C23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64764" y="6383326"/>
            <a:ext cx="1005729" cy="21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1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EE3FD-EA84-FD78-63D4-6C5497353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8E3BA-15AC-34B5-EBDF-42200A0D0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6C94A-2FF1-23B5-BBBB-1B3BD48F8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F371A-7FD8-EDE1-C0BE-692C812422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68102-A379-F4D0-407E-2C024C531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FEB6C1-55F1-BEB1-46FA-733BB6C51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1332-E65C-42DF-8866-9A57E08BC4EB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504A5-E41A-98FE-93AD-AB268ED5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1370EB-E532-8E29-A444-A9E24E781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8B16-0113-437C-BD68-E5AAEE53B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16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85540-C5BE-6ABC-C371-D1EF6059A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3908FC-3B4D-0494-4B39-00AC0CB7C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1332-E65C-42DF-8866-9A57E08BC4EB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7444B3-D519-89BE-9EDB-6891F9FC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19EED-5AB5-7DA5-4466-849A5D0A3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8B16-0113-437C-BD68-E5AAEE53B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73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69DCC7-A526-0E64-8F7F-EC1F0B82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1332-E65C-42DF-8866-9A57E08BC4EB}" type="datetimeFigureOut">
              <a:rPr lang="en-GB" smtClean="0"/>
              <a:t>09/06/2023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C7307-8827-4DA7-904B-1FF8CE2F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F89D5-6FFD-5C7C-2A8A-E00208CE4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8B16-0113-437C-BD68-E5AAEE53BD59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AE2E92-1D90-2BD5-2A23-50A4B895856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9" y="6383326"/>
            <a:ext cx="638715" cy="309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7E60C4-8995-8B7B-5707-C67F09EF66A8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193" y="6389552"/>
            <a:ext cx="756150" cy="24574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F1E642-85B4-99C8-E022-2F960E0D8422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34" y="6384142"/>
            <a:ext cx="1045823" cy="258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F1FD86-7C03-E82A-1954-D80EC7EE0C73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6366803"/>
            <a:ext cx="1889056" cy="3364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42C14B-376B-2D3D-CF78-A23B40D8EF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14" y="6393482"/>
            <a:ext cx="875305" cy="309245"/>
          </a:xfrm>
          <a:prstGeom prst="rect">
            <a:avLst/>
          </a:prstGeom>
        </p:spPr>
      </p:pic>
      <p:pic>
        <p:nvPicPr>
          <p:cNvPr id="10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4AEB519-890A-50EE-8E25-49150688D5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78" y="6361802"/>
            <a:ext cx="794129" cy="30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blue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9D2CC285-14F3-07B5-335B-65D5565B24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64764" y="6383326"/>
            <a:ext cx="1005729" cy="21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5F4EC-41B7-5BA3-6B88-ABABB0275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934A2-4BC5-0AB6-013A-C880BACE0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B846E-E83A-4BB8-FFB2-BDF2768AA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2BAB6-C17E-D8BC-A8C7-C1DB9CC2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1332-E65C-42DF-8866-9A57E08BC4EB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AC694-E0DB-089C-B7DF-161BE61ED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BE97D-BB08-B13C-E4C6-06E8BFB3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8B16-0113-437C-BD68-E5AAEE53B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64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E7C44-F979-98FC-B976-FF22DEDAC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EA42E-588B-2956-CE8D-749689E51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38699-6B5D-54A6-28AE-2EEA8D3FD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A8FA4-CBFC-ED37-0947-FE443C8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1332-E65C-42DF-8866-9A57E08BC4EB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CC50A-D09F-C91F-EACD-5B6504CF6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1CDDE-43C3-7502-6585-1E4CBC79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8B16-0113-437C-BD68-E5AAEE53B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48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45DC12-849A-9BCD-DC87-105B15713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D4AD2-B9C8-BA06-0D08-CC70587E1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592DD-5C5D-5C2B-5E6C-D691E0E82C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B1332-E65C-42DF-8866-9A57E08BC4EB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F52DD-A7A5-5E95-96C2-FD025C9F0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9240E-8324-F558-0CE6-0AB8B6DAD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58B16-0113-437C-BD68-E5AAEE53B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89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55670-6D35-EA50-6BD0-8E376A6114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Melatonin EEG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2332E-2AB3-0161-C6A9-649D5FF540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Barnet Hospital</a:t>
            </a:r>
          </a:p>
          <a:p>
            <a:r>
              <a:rPr lang="en-GB" dirty="0"/>
              <a:t>Royal Free London NHS Foundation Trust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4F49ABF-AB71-6603-F812-52321091E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" y="566632"/>
            <a:ext cx="3929145" cy="66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127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C46FA-0F28-4D5C-B053-7E9E54AC9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PDSA 2 Pharmacy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40754-FE19-410E-B9E5-A96C0C202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Agreement to prescribe on EPR system to be collected at the site of the EEG</a:t>
            </a:r>
          </a:p>
          <a:p>
            <a:r>
              <a:rPr lang="en-GB" dirty="0"/>
              <a:t>Test of prescribing- by ticking a box determined when the prescription was dispensed- if it was dispensed at the time, it would then be out of date for the date of the EEG- process changed- agreement with pharmacy on details of the prescription order</a:t>
            </a:r>
          </a:p>
          <a:p>
            <a:r>
              <a:rPr lang="en-GB" dirty="0"/>
              <a:t>Agreement to be available for collection 1 hour before EEG appointment</a:t>
            </a:r>
          </a:p>
          <a:p>
            <a:r>
              <a:rPr lang="en-GB" dirty="0"/>
              <a:t>Lack of information to patient- parent arrived for EEG without the Melatonin, queue for medication resulted in late arrival for EEG, and EEG then cancelled- process changed. The patient engagement tool highlighted changes needed in the information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517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E3FE-0CD4-4458-9E44-7A589DA3E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PDSA 3 EEG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D1318-DD1F-4CD4-AC3D-E009E0D86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Discovered patient information given and what was required</a:t>
            </a:r>
          </a:p>
          <a:p>
            <a:r>
              <a:rPr lang="en-GB" dirty="0"/>
              <a:t>Agreed for EEG to liaise directly with pharmacy regarding appointment date</a:t>
            </a:r>
          </a:p>
          <a:p>
            <a:r>
              <a:rPr lang="en-GB" dirty="0"/>
              <a:t>Met with EEG management to increase stakeholder engagement</a:t>
            </a:r>
          </a:p>
          <a:p>
            <a:r>
              <a:rPr lang="en-GB" dirty="0"/>
              <a:t>Further meeting ongoing- to discuss additional issues</a:t>
            </a:r>
          </a:p>
        </p:txBody>
      </p:sp>
    </p:spTree>
    <p:extLst>
      <p:ext uri="{BB962C8B-B14F-4D97-AF65-F5344CB8AC3E}">
        <p14:creationId xmlns:p14="http://schemas.microsoft.com/office/powerpoint/2010/main" val="2984214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3F2C1-4465-4342-8EC7-E7D7EC5B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PDSA 4- Information to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B39F1-BBEF-4E77-A99C-AA91349B1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Family feedback enabled changes in information given </a:t>
            </a:r>
          </a:p>
          <a:p>
            <a:r>
              <a:rPr lang="en-GB" dirty="0" err="1"/>
              <a:t>eg</a:t>
            </a:r>
            <a:r>
              <a:rPr lang="en-GB" dirty="0"/>
              <a:t> confirmation that tablets can be crushed</a:t>
            </a:r>
          </a:p>
          <a:p>
            <a:r>
              <a:rPr lang="en-GB" dirty="0" err="1"/>
              <a:t>eg</a:t>
            </a:r>
            <a:r>
              <a:rPr lang="en-GB" dirty="0"/>
              <a:t> add video link</a:t>
            </a:r>
          </a:p>
          <a:p>
            <a:r>
              <a:rPr lang="en-GB" dirty="0" err="1"/>
              <a:t>eg</a:t>
            </a:r>
            <a:r>
              <a:rPr lang="en-GB" dirty="0"/>
              <a:t> map</a:t>
            </a:r>
          </a:p>
        </p:txBody>
      </p:sp>
    </p:spTree>
    <p:extLst>
      <p:ext uri="{BB962C8B-B14F-4D97-AF65-F5344CB8AC3E}">
        <p14:creationId xmlns:p14="http://schemas.microsoft.com/office/powerpoint/2010/main" val="2704782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BB3D8F-E83D-38C8-606A-6FD3758012AA}"/>
              </a:ext>
            </a:extLst>
          </p:cNvPr>
          <p:cNvSpPr txBox="1"/>
          <p:nvPr/>
        </p:nvSpPr>
        <p:spPr>
          <a:xfrm>
            <a:off x="547683" y="202168"/>
            <a:ext cx="51765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Identify need for Melatonin EEG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05E1B-9934-310B-9CC2-986749B9C303}"/>
              </a:ext>
            </a:extLst>
          </p:cNvPr>
          <p:cNvSpPr txBox="1"/>
          <p:nvPr/>
        </p:nvSpPr>
        <p:spPr>
          <a:xfrm>
            <a:off x="547683" y="2868329"/>
            <a:ext cx="58483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EEG Department confirms appointment and informs patient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B2A3F0-513F-0F5D-45EF-E5089BA42C48}"/>
              </a:ext>
            </a:extLst>
          </p:cNvPr>
          <p:cNvSpPr txBox="1"/>
          <p:nvPr/>
        </p:nvSpPr>
        <p:spPr>
          <a:xfrm>
            <a:off x="547683" y="4257381"/>
            <a:ext cx="58483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Patient picks up Melatonin on appointment 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E3F45D-74B0-5AEF-ED92-8E3D34939553}"/>
              </a:ext>
            </a:extLst>
          </p:cNvPr>
          <p:cNvSpPr txBox="1"/>
          <p:nvPr/>
        </p:nvSpPr>
        <p:spPr>
          <a:xfrm>
            <a:off x="547683" y="5619701"/>
            <a:ext cx="58483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EEG completed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C713B5-FFDB-47EC-35FD-4510B81C7E49}"/>
              </a:ext>
            </a:extLst>
          </p:cNvPr>
          <p:cNvSpPr txBox="1"/>
          <p:nvPr/>
        </p:nvSpPr>
        <p:spPr>
          <a:xfrm>
            <a:off x="547683" y="4912352"/>
            <a:ext cx="58483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Patient attends EEG department and takes melatonin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C06A15-162E-8123-D638-F51053FD3A52}"/>
              </a:ext>
            </a:extLst>
          </p:cNvPr>
          <p:cNvSpPr txBox="1"/>
          <p:nvPr/>
        </p:nvSpPr>
        <p:spPr>
          <a:xfrm>
            <a:off x="547684" y="868967"/>
            <a:ext cx="477879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Request  EEG on Electronic Patient Record (EPR)</a:t>
            </a:r>
          </a:p>
          <a:p>
            <a:r>
              <a:rPr lang="en-GB" dirty="0"/>
              <a:t>AND</a:t>
            </a:r>
          </a:p>
          <a:p>
            <a:r>
              <a:rPr lang="en-GB" dirty="0"/>
              <a:t>Prescribe Melatonin on EPR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39F635-1FFB-0287-2FE2-A14873B68689}"/>
              </a:ext>
            </a:extLst>
          </p:cNvPr>
          <p:cNvSpPr txBox="1"/>
          <p:nvPr/>
        </p:nvSpPr>
        <p:spPr>
          <a:xfrm>
            <a:off x="547683" y="2174302"/>
            <a:ext cx="47787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Patient Information given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C2EA83-1E51-7A01-0D03-B9B798F4D3C0}"/>
              </a:ext>
            </a:extLst>
          </p:cNvPr>
          <p:cNvSpPr txBox="1"/>
          <p:nvPr/>
        </p:nvSpPr>
        <p:spPr>
          <a:xfrm>
            <a:off x="547683" y="3567382"/>
            <a:ext cx="584835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Patient attends Royal Free Hospital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D86F5E-D85E-8472-2891-D337F64BA278}"/>
              </a:ext>
            </a:extLst>
          </p:cNvPr>
          <p:cNvSpPr txBox="1"/>
          <p:nvPr/>
        </p:nvSpPr>
        <p:spPr>
          <a:xfrm>
            <a:off x="547684" y="6291076"/>
            <a:ext cx="584835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Result sent to clinicians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6394FE-71C3-6B4E-E1CF-DFCB31448C8C}"/>
              </a:ext>
            </a:extLst>
          </p:cNvPr>
          <p:cNvSpPr txBox="1"/>
          <p:nvPr/>
        </p:nvSpPr>
        <p:spPr>
          <a:xfrm>
            <a:off x="6152254" y="170874"/>
            <a:ext cx="580162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No agreed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C3649F-6AB2-26A0-50C3-FAF4434FB8B0}"/>
              </a:ext>
            </a:extLst>
          </p:cNvPr>
          <p:cNvSpPr txBox="1"/>
          <p:nvPr/>
        </p:nvSpPr>
        <p:spPr>
          <a:xfrm>
            <a:off x="5548955" y="784504"/>
            <a:ext cx="442848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Inconsistencies in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Not always completed in clinic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Difficult to be dispensed at a different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 journeys for patient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DB54AE-2131-1047-5B15-E22C6E9B2BA9}"/>
              </a:ext>
            </a:extLst>
          </p:cNvPr>
          <p:cNvSpPr txBox="1"/>
          <p:nvPr/>
        </p:nvSpPr>
        <p:spPr>
          <a:xfrm>
            <a:off x="10044775" y="879227"/>
            <a:ext cx="209007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Dispensing issues: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Out of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Not ready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19D9D4-3D4F-16AD-81B7-FB0DECC1AC1C}"/>
              </a:ext>
            </a:extLst>
          </p:cNvPr>
          <p:cNvSpPr txBox="1"/>
          <p:nvPr/>
        </p:nvSpPr>
        <p:spPr>
          <a:xfrm>
            <a:off x="6569709" y="2814717"/>
            <a:ext cx="538416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liaison with pharmacy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Nurse needing to coordinate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580F98-F87D-A5AF-F2ED-67F1BD146AEE}"/>
              </a:ext>
            </a:extLst>
          </p:cNvPr>
          <p:cNvSpPr txBox="1"/>
          <p:nvPr/>
        </p:nvSpPr>
        <p:spPr>
          <a:xfrm>
            <a:off x="6569709" y="3743920"/>
            <a:ext cx="538416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Told not to crush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Long waits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Had to collect from Barnet/Enfield site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039C14-308A-A0B3-81AD-1C5A99EB14DE}"/>
              </a:ext>
            </a:extLst>
          </p:cNvPr>
          <p:cNvSpPr txBox="1"/>
          <p:nvPr/>
        </p:nvSpPr>
        <p:spPr>
          <a:xfrm>
            <a:off x="6559073" y="4865340"/>
            <a:ext cx="540543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Inadequate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Delays and cancellations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C92459-3B80-7311-3D98-C6B6704BA8A0}"/>
              </a:ext>
            </a:extLst>
          </p:cNvPr>
          <p:cNvSpPr txBox="1"/>
          <p:nvPr/>
        </p:nvSpPr>
        <p:spPr>
          <a:xfrm>
            <a:off x="6569708" y="5749551"/>
            <a:ext cx="540543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Or cancelled/inadequate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EFB7D3-4004-E811-9C41-17D5871ACC3B}"/>
              </a:ext>
            </a:extLst>
          </p:cNvPr>
          <p:cNvSpPr txBox="1"/>
          <p:nvPr/>
        </p:nvSpPr>
        <p:spPr>
          <a:xfrm>
            <a:off x="6569708" y="6345081"/>
            <a:ext cx="540543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Not informed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DD4CB51-836A-5794-C7C8-20FB66CDE441}"/>
              </a:ext>
            </a:extLst>
          </p:cNvPr>
          <p:cNvCxnSpPr>
            <a:cxnSpLocks/>
          </p:cNvCxnSpPr>
          <p:nvPr/>
        </p:nvCxnSpPr>
        <p:spPr>
          <a:xfrm>
            <a:off x="2762250" y="571500"/>
            <a:ext cx="0" cy="2974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87EC21-3F90-62AA-C303-363DAA742084}"/>
              </a:ext>
            </a:extLst>
          </p:cNvPr>
          <p:cNvCxnSpPr>
            <a:cxnSpLocks/>
          </p:cNvCxnSpPr>
          <p:nvPr/>
        </p:nvCxnSpPr>
        <p:spPr>
          <a:xfrm>
            <a:off x="2762250" y="1837466"/>
            <a:ext cx="0" cy="3368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AC65BD-4A9C-FE6F-7153-3768D4F3C59C}"/>
              </a:ext>
            </a:extLst>
          </p:cNvPr>
          <p:cNvCxnSpPr/>
          <p:nvPr/>
        </p:nvCxnSpPr>
        <p:spPr>
          <a:xfrm>
            <a:off x="2762250" y="2581275"/>
            <a:ext cx="0" cy="2870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A10CCC7-72B7-36C7-F48A-5996EE13D2D6}"/>
              </a:ext>
            </a:extLst>
          </p:cNvPr>
          <p:cNvCxnSpPr/>
          <p:nvPr/>
        </p:nvCxnSpPr>
        <p:spPr>
          <a:xfrm>
            <a:off x="2762250" y="3286125"/>
            <a:ext cx="0" cy="2812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1B3BB76-6E54-37B6-9726-2EC474B52D74}"/>
              </a:ext>
            </a:extLst>
          </p:cNvPr>
          <p:cNvCxnSpPr/>
          <p:nvPr/>
        </p:nvCxnSpPr>
        <p:spPr>
          <a:xfrm>
            <a:off x="2762250" y="3976688"/>
            <a:ext cx="0" cy="2381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2688E00-5176-41B0-D043-239343373FF2}"/>
              </a:ext>
            </a:extLst>
          </p:cNvPr>
          <p:cNvCxnSpPr/>
          <p:nvPr/>
        </p:nvCxnSpPr>
        <p:spPr>
          <a:xfrm>
            <a:off x="2762250" y="4667250"/>
            <a:ext cx="0" cy="2451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DFB4745-BDC0-5374-E643-543938D17430}"/>
              </a:ext>
            </a:extLst>
          </p:cNvPr>
          <p:cNvCxnSpPr/>
          <p:nvPr/>
        </p:nvCxnSpPr>
        <p:spPr>
          <a:xfrm>
            <a:off x="2762250" y="5324475"/>
            <a:ext cx="0" cy="2952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C52F8D8-F9A6-7E04-6C58-DA5178FEB59E}"/>
              </a:ext>
            </a:extLst>
          </p:cNvPr>
          <p:cNvCxnSpPr>
            <a:cxnSpLocks/>
          </p:cNvCxnSpPr>
          <p:nvPr/>
        </p:nvCxnSpPr>
        <p:spPr>
          <a:xfrm>
            <a:off x="2762250" y="5989033"/>
            <a:ext cx="0" cy="264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F5FA449-FD68-7F2C-13C9-40BA71939685}"/>
              </a:ext>
            </a:extLst>
          </p:cNvPr>
          <p:cNvCxnSpPr/>
          <p:nvPr/>
        </p:nvCxnSpPr>
        <p:spPr>
          <a:xfrm>
            <a:off x="9224963" y="571500"/>
            <a:ext cx="0" cy="213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64468CB-FC92-38BB-540C-4DD220DDA388}"/>
              </a:ext>
            </a:extLst>
          </p:cNvPr>
          <p:cNvCxnSpPr>
            <a:cxnSpLocks/>
          </p:cNvCxnSpPr>
          <p:nvPr/>
        </p:nvCxnSpPr>
        <p:spPr>
          <a:xfrm>
            <a:off x="9224963" y="2076987"/>
            <a:ext cx="0" cy="7112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C359FC0-2825-4D36-AFF5-95EE0D227948}"/>
              </a:ext>
            </a:extLst>
          </p:cNvPr>
          <p:cNvCxnSpPr>
            <a:stCxn id="7" idx="2"/>
            <a:endCxn id="17" idx="0"/>
          </p:cNvCxnSpPr>
          <p:nvPr/>
        </p:nvCxnSpPr>
        <p:spPr>
          <a:xfrm>
            <a:off x="9261793" y="3461048"/>
            <a:ext cx="0" cy="2828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4D24B57-797B-5283-7C49-CEAE8EF29A1A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9261793" y="3604440"/>
            <a:ext cx="0" cy="139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0978994-F2DC-1B77-7F63-4BA21C9434B9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 flipH="1">
            <a:off x="9261792" y="4667250"/>
            <a:ext cx="1" cy="1980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72CF557-2762-CF3F-BC23-7BFA03B3C182}"/>
              </a:ext>
            </a:extLst>
          </p:cNvPr>
          <p:cNvCxnSpPr>
            <a:stCxn id="18" idx="2"/>
            <a:endCxn id="19" idx="0"/>
          </p:cNvCxnSpPr>
          <p:nvPr/>
        </p:nvCxnSpPr>
        <p:spPr>
          <a:xfrm>
            <a:off x="9261792" y="5511671"/>
            <a:ext cx="10635" cy="2378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D540C55-1FE2-FF94-96BE-C03533673448}"/>
              </a:ext>
            </a:extLst>
          </p:cNvPr>
          <p:cNvCxnSpPr>
            <a:stCxn id="19" idx="2"/>
            <a:endCxn id="20" idx="0"/>
          </p:cNvCxnSpPr>
          <p:nvPr/>
        </p:nvCxnSpPr>
        <p:spPr>
          <a:xfrm>
            <a:off x="9272427" y="6118883"/>
            <a:ext cx="0" cy="2261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63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78513-0CF2-F761-DADE-00538F428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the tests reveal?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8E1D8-C14A-CDC1-F41E-16E4EF6D6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Assessed Information from 16 </a:t>
            </a:r>
            <a:r>
              <a:rPr lang="en-GB"/>
              <a:t>patient events</a:t>
            </a:r>
            <a:endParaRPr lang="en-GB" dirty="0"/>
          </a:p>
          <a:p>
            <a:r>
              <a:rPr lang="en-GB" dirty="0"/>
              <a:t>Were not sure of what data we were collecting</a:t>
            </a:r>
          </a:p>
          <a:p>
            <a:r>
              <a:rPr lang="en-GB" dirty="0"/>
              <a:t>Prescribing of Melatonin- when where how- issues Y/N </a:t>
            </a:r>
          </a:p>
          <a:p>
            <a:r>
              <a:rPr lang="en-GB" dirty="0"/>
              <a:t>Assigning a measure of resource allocation to the ESN input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28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A1D4D-861C-F9C0-4B5A-DB59830D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1779"/>
          </a:xfrm>
        </p:spPr>
        <p:txBody>
          <a:bodyPr>
            <a:normAutofit fontScale="90000"/>
          </a:bodyPr>
          <a:lstStyle/>
          <a:p>
            <a:r>
              <a:rPr lang="en-GB" dirty="0"/>
              <a:t>Data- Medication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10E2C86-5C52-69FF-5B4E-79583F5411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58784"/>
          <a:ext cx="10515600" cy="4001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A60374-B182-7B83-31E9-051A06AEE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98411"/>
              </p:ext>
            </p:extLst>
          </p:nvPr>
        </p:nvGraphicFramePr>
        <p:xfrm>
          <a:off x="973776" y="5526305"/>
          <a:ext cx="10200904" cy="708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8636">
                  <a:extLst>
                    <a:ext uri="{9D8B030D-6E8A-4147-A177-3AD203B41FA5}">
                      <a16:colId xmlns:a16="http://schemas.microsoft.com/office/drawing/2014/main" val="199198533"/>
                    </a:ext>
                  </a:extLst>
                </a:gridCol>
                <a:gridCol w="728636">
                  <a:extLst>
                    <a:ext uri="{9D8B030D-6E8A-4147-A177-3AD203B41FA5}">
                      <a16:colId xmlns:a16="http://schemas.microsoft.com/office/drawing/2014/main" val="778755267"/>
                    </a:ext>
                  </a:extLst>
                </a:gridCol>
                <a:gridCol w="728636">
                  <a:extLst>
                    <a:ext uri="{9D8B030D-6E8A-4147-A177-3AD203B41FA5}">
                      <a16:colId xmlns:a16="http://schemas.microsoft.com/office/drawing/2014/main" val="3092210632"/>
                    </a:ext>
                  </a:extLst>
                </a:gridCol>
                <a:gridCol w="728636">
                  <a:extLst>
                    <a:ext uri="{9D8B030D-6E8A-4147-A177-3AD203B41FA5}">
                      <a16:colId xmlns:a16="http://schemas.microsoft.com/office/drawing/2014/main" val="121464342"/>
                    </a:ext>
                  </a:extLst>
                </a:gridCol>
                <a:gridCol w="728636">
                  <a:extLst>
                    <a:ext uri="{9D8B030D-6E8A-4147-A177-3AD203B41FA5}">
                      <a16:colId xmlns:a16="http://schemas.microsoft.com/office/drawing/2014/main" val="1574909732"/>
                    </a:ext>
                  </a:extLst>
                </a:gridCol>
                <a:gridCol w="728636">
                  <a:extLst>
                    <a:ext uri="{9D8B030D-6E8A-4147-A177-3AD203B41FA5}">
                      <a16:colId xmlns:a16="http://schemas.microsoft.com/office/drawing/2014/main" val="1360150324"/>
                    </a:ext>
                  </a:extLst>
                </a:gridCol>
                <a:gridCol w="728636">
                  <a:extLst>
                    <a:ext uri="{9D8B030D-6E8A-4147-A177-3AD203B41FA5}">
                      <a16:colId xmlns:a16="http://schemas.microsoft.com/office/drawing/2014/main" val="1883096986"/>
                    </a:ext>
                  </a:extLst>
                </a:gridCol>
                <a:gridCol w="728636">
                  <a:extLst>
                    <a:ext uri="{9D8B030D-6E8A-4147-A177-3AD203B41FA5}">
                      <a16:colId xmlns:a16="http://schemas.microsoft.com/office/drawing/2014/main" val="4073794794"/>
                    </a:ext>
                  </a:extLst>
                </a:gridCol>
                <a:gridCol w="728636">
                  <a:extLst>
                    <a:ext uri="{9D8B030D-6E8A-4147-A177-3AD203B41FA5}">
                      <a16:colId xmlns:a16="http://schemas.microsoft.com/office/drawing/2014/main" val="1961716974"/>
                    </a:ext>
                  </a:extLst>
                </a:gridCol>
                <a:gridCol w="728636">
                  <a:extLst>
                    <a:ext uri="{9D8B030D-6E8A-4147-A177-3AD203B41FA5}">
                      <a16:colId xmlns:a16="http://schemas.microsoft.com/office/drawing/2014/main" val="3019004395"/>
                    </a:ext>
                  </a:extLst>
                </a:gridCol>
                <a:gridCol w="728636">
                  <a:extLst>
                    <a:ext uri="{9D8B030D-6E8A-4147-A177-3AD203B41FA5}">
                      <a16:colId xmlns:a16="http://schemas.microsoft.com/office/drawing/2014/main" val="2901243568"/>
                    </a:ext>
                  </a:extLst>
                </a:gridCol>
                <a:gridCol w="728636">
                  <a:extLst>
                    <a:ext uri="{9D8B030D-6E8A-4147-A177-3AD203B41FA5}">
                      <a16:colId xmlns:a16="http://schemas.microsoft.com/office/drawing/2014/main" val="73024427"/>
                    </a:ext>
                  </a:extLst>
                </a:gridCol>
                <a:gridCol w="728636">
                  <a:extLst>
                    <a:ext uri="{9D8B030D-6E8A-4147-A177-3AD203B41FA5}">
                      <a16:colId xmlns:a16="http://schemas.microsoft.com/office/drawing/2014/main" val="1448631213"/>
                    </a:ext>
                  </a:extLst>
                </a:gridCol>
                <a:gridCol w="728636">
                  <a:extLst>
                    <a:ext uri="{9D8B030D-6E8A-4147-A177-3AD203B41FA5}">
                      <a16:colId xmlns:a16="http://schemas.microsoft.com/office/drawing/2014/main" val="3687961836"/>
                    </a:ext>
                  </a:extLst>
                </a:gridCol>
              </a:tblGrid>
              <a:tr h="17546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KEY: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extLst>
                  <a:ext uri="{0D108BD9-81ED-4DB2-BD59-A6C34878D82A}">
                    <a16:rowId xmlns:a16="http://schemas.microsoft.com/office/drawing/2014/main" val="3187406806"/>
                  </a:ext>
                </a:extLst>
              </a:tr>
              <a:tr h="17546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*1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 gridSpan="13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Changed info for pharmacy-Don't tick telephone consultation add  Please don't dispense until date of EEG is made available- to collect 1 hour before EEG time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781369"/>
                  </a:ext>
                </a:extLst>
              </a:tr>
              <a:tr h="17546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*2 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Add to information-Inform parent to attend Pharmacy 1 hour before EEG 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extLst>
                  <a:ext uri="{0D108BD9-81ED-4DB2-BD59-A6C34878D82A}">
                    <a16:rowId xmlns:a16="http://schemas.microsoft.com/office/drawing/2014/main" val="2757910636"/>
                  </a:ext>
                </a:extLst>
              </a:tr>
              <a:tr h="17546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*3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Add tablets can be crushed to information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extLst>
                  <a:ext uri="{0D108BD9-81ED-4DB2-BD59-A6C34878D82A}">
                    <a16:rowId xmlns:a16="http://schemas.microsoft.com/office/drawing/2014/main" val="2944456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585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22B9C-37CB-2598-4557-C56A3AA68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en-GB" dirty="0"/>
              <a:t>Data- ESN Contacts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E6E6D8-F507-5C07-CB6B-A7F81B0331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3776" y="1531917"/>
          <a:ext cx="10380024" cy="410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2184FD-31C2-63B4-5BAB-E7A0B3190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735836"/>
              </p:ext>
            </p:extLst>
          </p:nvPr>
        </p:nvGraphicFramePr>
        <p:xfrm>
          <a:off x="973776" y="5529810"/>
          <a:ext cx="10200904" cy="708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8636">
                  <a:extLst>
                    <a:ext uri="{9D8B030D-6E8A-4147-A177-3AD203B41FA5}">
                      <a16:colId xmlns:a16="http://schemas.microsoft.com/office/drawing/2014/main" val="199198533"/>
                    </a:ext>
                  </a:extLst>
                </a:gridCol>
                <a:gridCol w="728636">
                  <a:extLst>
                    <a:ext uri="{9D8B030D-6E8A-4147-A177-3AD203B41FA5}">
                      <a16:colId xmlns:a16="http://schemas.microsoft.com/office/drawing/2014/main" val="778755267"/>
                    </a:ext>
                  </a:extLst>
                </a:gridCol>
                <a:gridCol w="728636">
                  <a:extLst>
                    <a:ext uri="{9D8B030D-6E8A-4147-A177-3AD203B41FA5}">
                      <a16:colId xmlns:a16="http://schemas.microsoft.com/office/drawing/2014/main" val="3092210632"/>
                    </a:ext>
                  </a:extLst>
                </a:gridCol>
                <a:gridCol w="728636">
                  <a:extLst>
                    <a:ext uri="{9D8B030D-6E8A-4147-A177-3AD203B41FA5}">
                      <a16:colId xmlns:a16="http://schemas.microsoft.com/office/drawing/2014/main" val="121464342"/>
                    </a:ext>
                  </a:extLst>
                </a:gridCol>
                <a:gridCol w="728636">
                  <a:extLst>
                    <a:ext uri="{9D8B030D-6E8A-4147-A177-3AD203B41FA5}">
                      <a16:colId xmlns:a16="http://schemas.microsoft.com/office/drawing/2014/main" val="1574909732"/>
                    </a:ext>
                  </a:extLst>
                </a:gridCol>
                <a:gridCol w="728636">
                  <a:extLst>
                    <a:ext uri="{9D8B030D-6E8A-4147-A177-3AD203B41FA5}">
                      <a16:colId xmlns:a16="http://schemas.microsoft.com/office/drawing/2014/main" val="1360150324"/>
                    </a:ext>
                  </a:extLst>
                </a:gridCol>
                <a:gridCol w="728636">
                  <a:extLst>
                    <a:ext uri="{9D8B030D-6E8A-4147-A177-3AD203B41FA5}">
                      <a16:colId xmlns:a16="http://schemas.microsoft.com/office/drawing/2014/main" val="1883096986"/>
                    </a:ext>
                  </a:extLst>
                </a:gridCol>
                <a:gridCol w="728636">
                  <a:extLst>
                    <a:ext uri="{9D8B030D-6E8A-4147-A177-3AD203B41FA5}">
                      <a16:colId xmlns:a16="http://schemas.microsoft.com/office/drawing/2014/main" val="4073794794"/>
                    </a:ext>
                  </a:extLst>
                </a:gridCol>
                <a:gridCol w="728636">
                  <a:extLst>
                    <a:ext uri="{9D8B030D-6E8A-4147-A177-3AD203B41FA5}">
                      <a16:colId xmlns:a16="http://schemas.microsoft.com/office/drawing/2014/main" val="1961716974"/>
                    </a:ext>
                  </a:extLst>
                </a:gridCol>
                <a:gridCol w="728636">
                  <a:extLst>
                    <a:ext uri="{9D8B030D-6E8A-4147-A177-3AD203B41FA5}">
                      <a16:colId xmlns:a16="http://schemas.microsoft.com/office/drawing/2014/main" val="3019004395"/>
                    </a:ext>
                  </a:extLst>
                </a:gridCol>
                <a:gridCol w="728636">
                  <a:extLst>
                    <a:ext uri="{9D8B030D-6E8A-4147-A177-3AD203B41FA5}">
                      <a16:colId xmlns:a16="http://schemas.microsoft.com/office/drawing/2014/main" val="2901243568"/>
                    </a:ext>
                  </a:extLst>
                </a:gridCol>
                <a:gridCol w="728636">
                  <a:extLst>
                    <a:ext uri="{9D8B030D-6E8A-4147-A177-3AD203B41FA5}">
                      <a16:colId xmlns:a16="http://schemas.microsoft.com/office/drawing/2014/main" val="73024427"/>
                    </a:ext>
                  </a:extLst>
                </a:gridCol>
                <a:gridCol w="728636">
                  <a:extLst>
                    <a:ext uri="{9D8B030D-6E8A-4147-A177-3AD203B41FA5}">
                      <a16:colId xmlns:a16="http://schemas.microsoft.com/office/drawing/2014/main" val="1448631213"/>
                    </a:ext>
                  </a:extLst>
                </a:gridCol>
                <a:gridCol w="728636">
                  <a:extLst>
                    <a:ext uri="{9D8B030D-6E8A-4147-A177-3AD203B41FA5}">
                      <a16:colId xmlns:a16="http://schemas.microsoft.com/office/drawing/2014/main" val="3687961836"/>
                    </a:ext>
                  </a:extLst>
                </a:gridCol>
              </a:tblGrid>
              <a:tr h="17546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KEY: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extLst>
                  <a:ext uri="{0D108BD9-81ED-4DB2-BD59-A6C34878D82A}">
                    <a16:rowId xmlns:a16="http://schemas.microsoft.com/office/drawing/2014/main" val="3187406806"/>
                  </a:ext>
                </a:extLst>
              </a:tr>
              <a:tr h="17546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*1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 gridSpan="13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Changed info for pharmacy-Don't tick telephone consultation add  Please don't dispense until date of EEG is made available- to collect 1 hour before EEG time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781369"/>
                  </a:ext>
                </a:extLst>
              </a:tr>
              <a:tr h="17546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*2 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Add to information-Inform parent to attend Pharmacy 1 hour before EEG 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extLst>
                  <a:ext uri="{0D108BD9-81ED-4DB2-BD59-A6C34878D82A}">
                    <a16:rowId xmlns:a16="http://schemas.microsoft.com/office/drawing/2014/main" val="2757910636"/>
                  </a:ext>
                </a:extLst>
              </a:tr>
              <a:tr h="17546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*3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Add tablets can be crushed to information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9" marR="9389" marT="9389" marB="0" anchor="b"/>
                </a:tc>
                <a:extLst>
                  <a:ext uri="{0D108BD9-81ED-4DB2-BD59-A6C34878D82A}">
                    <a16:rowId xmlns:a16="http://schemas.microsoft.com/office/drawing/2014/main" val="2944456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455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823A8-7A4E-F7F2-C1EE-89A67B25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13585-3C48-B837-4092-E2A3360DA6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900" b="1" u="sng" dirty="0"/>
              <a:t>Information</a:t>
            </a:r>
          </a:p>
          <a:p>
            <a:pPr marL="0" indent="0" algn="ctr">
              <a:buNone/>
            </a:pPr>
            <a:r>
              <a:rPr lang="en-GB" sz="2000" b="1" dirty="0"/>
              <a:t>Before Changes 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FF0000"/>
                </a:solidFill>
              </a:rPr>
              <a:t>Didn’t know where to go 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B0F0"/>
                </a:solidFill>
              </a:rPr>
              <a:t>A bit unprepared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7030A0"/>
                </a:solidFill>
              </a:rPr>
              <a:t>Video Would've helped</a:t>
            </a:r>
            <a:r>
              <a:rPr lang="en-GB" sz="2000" dirty="0"/>
              <a:t>	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chemeClr val="accent4"/>
                </a:solidFill>
              </a:rPr>
              <a:t>Was told not to crush tablets</a:t>
            </a:r>
          </a:p>
          <a:p>
            <a:pPr marL="0" indent="0" algn="ctr">
              <a:buNone/>
            </a:pPr>
            <a:r>
              <a:rPr lang="en-GB" sz="2000" b="1" dirty="0"/>
              <a:t>After Changes 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chemeClr val="accent4"/>
                </a:solidFill>
              </a:rPr>
              <a:t>Well Prepared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FF0000"/>
                </a:solidFill>
              </a:rPr>
              <a:t>Advice from ESN brilliant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B050"/>
                </a:solidFill>
              </a:rPr>
              <a:t>Nothing else to add 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chemeClr val="accent1"/>
                </a:solidFill>
              </a:rPr>
              <a:t>Sufficient information given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5A52B-BDDE-C380-EF8E-A9B53E590C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900" b="1" u="sng" dirty="0"/>
              <a:t>Pharmacy</a:t>
            </a:r>
          </a:p>
          <a:p>
            <a:pPr marL="0" indent="0" algn="ctr">
              <a:buNone/>
            </a:pPr>
            <a:r>
              <a:rPr lang="en-GB" sz="2200" dirty="0">
                <a:solidFill>
                  <a:schemeClr val="accent1"/>
                </a:solidFill>
              </a:rPr>
              <a:t>Collection of Medication difficult</a:t>
            </a:r>
          </a:p>
          <a:p>
            <a:pPr marL="0" indent="0" algn="ctr">
              <a:buNone/>
            </a:pPr>
            <a:r>
              <a:rPr lang="en-GB" sz="2200" dirty="0">
                <a:solidFill>
                  <a:srgbClr val="FF0000"/>
                </a:solidFill>
              </a:rPr>
              <a:t>Long wait</a:t>
            </a:r>
          </a:p>
          <a:p>
            <a:pPr marL="0" indent="0" algn="ctr">
              <a:buNone/>
            </a:pPr>
            <a:r>
              <a:rPr lang="en-GB" sz="2200" dirty="0">
                <a:solidFill>
                  <a:srgbClr val="00B050"/>
                </a:solidFill>
              </a:rPr>
              <a:t>Confusing</a:t>
            </a:r>
          </a:p>
          <a:p>
            <a:pPr marL="0" indent="0" algn="ctr">
              <a:buNone/>
            </a:pPr>
            <a:r>
              <a:rPr lang="en-GB" sz="2200" dirty="0">
                <a:solidFill>
                  <a:srgbClr val="7030A0"/>
                </a:solidFill>
              </a:rPr>
              <a:t>Busy</a:t>
            </a:r>
          </a:p>
          <a:p>
            <a:pPr marL="0" indent="0" algn="ctr">
              <a:buNone/>
            </a:pPr>
            <a:r>
              <a:rPr lang="en-GB" sz="2200" dirty="0">
                <a:solidFill>
                  <a:srgbClr val="00B0F0"/>
                </a:solidFill>
              </a:rPr>
              <a:t>Delayed</a:t>
            </a:r>
          </a:p>
          <a:p>
            <a:pPr marL="0" indent="0" algn="ctr">
              <a:buNone/>
            </a:pPr>
            <a:r>
              <a:rPr lang="en-GB" sz="2200" dirty="0">
                <a:solidFill>
                  <a:srgbClr val="FFFF00"/>
                </a:solidFill>
              </a:rPr>
              <a:t>A big problem</a:t>
            </a:r>
          </a:p>
          <a:p>
            <a:pPr marL="0" indent="0" algn="ctr">
              <a:buNone/>
            </a:pPr>
            <a:r>
              <a:rPr lang="en-GB" sz="2200" dirty="0">
                <a:solidFill>
                  <a:srgbClr val="00B050"/>
                </a:solidFill>
              </a:rPr>
              <a:t>Environment difficult for neurodiverse</a:t>
            </a:r>
          </a:p>
          <a:p>
            <a:pPr marL="0" indent="0" algn="ctr">
              <a:buNone/>
            </a:pPr>
            <a:r>
              <a:rPr lang="en-GB" sz="2200" dirty="0">
                <a:solidFill>
                  <a:srgbClr val="7030A0"/>
                </a:solidFill>
              </a:rPr>
              <a:t>Stressful</a:t>
            </a:r>
          </a:p>
          <a:p>
            <a:pPr marL="0" indent="0" algn="ctr">
              <a:buNone/>
            </a:pPr>
            <a:r>
              <a:rPr lang="en-GB" sz="2200" dirty="0">
                <a:solidFill>
                  <a:srgbClr val="00B0F0"/>
                </a:solidFill>
              </a:rPr>
              <a:t>No instructions given</a:t>
            </a:r>
          </a:p>
        </p:txBody>
      </p:sp>
    </p:spTree>
    <p:extLst>
      <p:ext uri="{BB962C8B-B14F-4D97-AF65-F5344CB8AC3E}">
        <p14:creationId xmlns:p14="http://schemas.microsoft.com/office/powerpoint/2010/main" val="1893094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1A63F-4FF9-7CAF-BC02-AB1CC711E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4" y="569040"/>
            <a:ext cx="5907536" cy="6181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9A19AB-FFCD-E84D-AD16-00406A6AB736}"/>
              </a:ext>
            </a:extLst>
          </p:cNvPr>
          <p:cNvSpPr txBox="1"/>
          <p:nvPr/>
        </p:nvSpPr>
        <p:spPr>
          <a:xfrm>
            <a:off x="260920" y="238047"/>
            <a:ext cx="4920680" cy="366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Identify need for melatonin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A2A1D5-CBD0-BD1F-E6D0-76B40B1E8902}"/>
              </a:ext>
            </a:extLst>
          </p:cNvPr>
          <p:cNvSpPr txBox="1"/>
          <p:nvPr/>
        </p:nvSpPr>
        <p:spPr>
          <a:xfrm>
            <a:off x="5395913" y="245874"/>
            <a:ext cx="637698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With additional comment to inform pharmacy when date confirmed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E1BA9D-0013-CC3E-89FD-A142B00D4392}"/>
              </a:ext>
            </a:extLst>
          </p:cNvPr>
          <p:cNvSpPr txBox="1"/>
          <p:nvPr/>
        </p:nvSpPr>
        <p:spPr>
          <a:xfrm>
            <a:off x="7605714" y="969115"/>
            <a:ext cx="4071938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With additional comments to dispense when date is confirmed</a:t>
            </a:r>
          </a:p>
          <a:p>
            <a:r>
              <a:rPr lang="en-GB" dirty="0"/>
              <a:t>AND</a:t>
            </a:r>
          </a:p>
          <a:p>
            <a:r>
              <a:rPr lang="en-GB" dirty="0"/>
              <a:t>Tablet formation can be crushed</a:t>
            </a:r>
          </a:p>
          <a:p>
            <a:r>
              <a:rPr lang="en-GB" dirty="0"/>
              <a:t>AND</a:t>
            </a:r>
          </a:p>
          <a:p>
            <a:r>
              <a:rPr lang="en-GB" dirty="0"/>
              <a:t>Not a telephone consultation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89D035-5871-DA44-94D7-90D5A51375E9}"/>
              </a:ext>
            </a:extLst>
          </p:cNvPr>
          <p:cNvSpPr txBox="1"/>
          <p:nvPr/>
        </p:nvSpPr>
        <p:spPr>
          <a:xfrm>
            <a:off x="5181600" y="2210635"/>
            <a:ext cx="219551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Trust agreed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4EDC0C-D79E-BF4B-ED66-DA77C9DFC1AF}"/>
              </a:ext>
            </a:extLst>
          </p:cNvPr>
          <p:cNvSpPr txBox="1"/>
          <p:nvPr/>
        </p:nvSpPr>
        <p:spPr>
          <a:xfrm>
            <a:off x="6194822" y="2800351"/>
            <a:ext cx="24765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And pharmacy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C47834-746F-21AC-30CB-420D9B333805}"/>
              </a:ext>
            </a:extLst>
          </p:cNvPr>
          <p:cNvSpPr txBox="1"/>
          <p:nvPr/>
        </p:nvSpPr>
        <p:spPr>
          <a:xfrm>
            <a:off x="6194822" y="4235849"/>
            <a:ext cx="365879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One hour before appointment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5578BB-8BBA-BC33-DAB1-41E49802E3C8}"/>
              </a:ext>
            </a:extLst>
          </p:cNvPr>
          <p:cNvSpPr/>
          <p:nvPr/>
        </p:nvSpPr>
        <p:spPr>
          <a:xfrm>
            <a:off x="6295074" y="6080360"/>
            <a:ext cx="1310640" cy="67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357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F9817-D2A8-A600-D9E4-AAA0D476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Success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B2D7B-48C1-6B95-4F20-319F79480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Overall happier families- better informed &amp; prepared</a:t>
            </a:r>
          </a:p>
          <a:p>
            <a:pPr marL="0" indent="0">
              <a:buNone/>
            </a:pPr>
            <a:r>
              <a:rPr lang="en-GB" dirty="0"/>
              <a:t>Better understanding of the process and how to improve</a:t>
            </a:r>
          </a:p>
          <a:p>
            <a:pPr marL="0" indent="0">
              <a:buNone/>
            </a:pPr>
            <a:r>
              <a:rPr lang="en-GB" dirty="0"/>
              <a:t>Better collaboration with EEG department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EEG Staffing- increased time for change to be implemented</a:t>
            </a:r>
          </a:p>
          <a:p>
            <a:pPr marL="0" indent="0">
              <a:buNone/>
            </a:pPr>
            <a:r>
              <a:rPr lang="en-GB" dirty="0"/>
              <a:t>EEG waiting time very long- low numbers to study</a:t>
            </a:r>
          </a:p>
          <a:p>
            <a:pPr marL="0" indent="0">
              <a:buNone/>
            </a:pPr>
            <a:r>
              <a:rPr lang="en-GB" dirty="0"/>
              <a:t>Working across multiple sites- challenges with stakeholder engagement and patient information</a:t>
            </a:r>
          </a:p>
        </p:txBody>
      </p:sp>
    </p:spTree>
    <p:extLst>
      <p:ext uri="{BB962C8B-B14F-4D97-AF65-F5344CB8AC3E}">
        <p14:creationId xmlns:p14="http://schemas.microsoft.com/office/powerpoint/2010/main" val="23279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B5175B-E3CF-F142-4BB7-46CFB11C2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94" y="590550"/>
            <a:ext cx="4223073" cy="5524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088891-7BCF-893E-D3DE-AA40330DF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277" y="868019"/>
            <a:ext cx="5576161" cy="512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69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7118-C6DB-D1D9-DA4A-03EA4E8F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Team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BE203-0D1B-68F5-93F6-8453F6C0C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 change per patient</a:t>
            </a:r>
          </a:p>
          <a:p>
            <a:r>
              <a:rPr lang="en-GB" dirty="0"/>
              <a:t>Not audit</a:t>
            </a:r>
          </a:p>
          <a:p>
            <a:r>
              <a:rPr lang="en-GB" dirty="0"/>
              <a:t>Engagement with other teams- and how it will help with other aspects of the service</a:t>
            </a:r>
          </a:p>
          <a:p>
            <a:r>
              <a:rPr lang="en-GB" dirty="0"/>
              <a:t>Needs to be done as a whole team</a:t>
            </a:r>
          </a:p>
          <a:p>
            <a:r>
              <a:rPr lang="en-GB" dirty="0"/>
              <a:t>Advice- make it part of the day- devote 1 hour per week</a:t>
            </a:r>
          </a:p>
        </p:txBody>
      </p:sp>
    </p:spTree>
    <p:extLst>
      <p:ext uri="{BB962C8B-B14F-4D97-AF65-F5344CB8AC3E}">
        <p14:creationId xmlns:p14="http://schemas.microsoft.com/office/powerpoint/2010/main" val="3230867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55908-AE12-A0D9-108D-A3A3D45D7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BBF72-C380-EA2B-90F4-76C901093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New information to be trust agreed and printed</a:t>
            </a:r>
          </a:p>
          <a:p>
            <a:r>
              <a:rPr lang="en-GB" dirty="0"/>
              <a:t>Continue with EEG meetings to improve other aspects of the service</a:t>
            </a:r>
          </a:p>
          <a:p>
            <a:r>
              <a:rPr lang="en-GB" dirty="0"/>
              <a:t>To look at other issues highlighted by families </a:t>
            </a:r>
            <a:r>
              <a:rPr lang="en-GB" dirty="0" err="1"/>
              <a:t>eg</a:t>
            </a:r>
            <a:r>
              <a:rPr lang="en-GB" dirty="0"/>
              <a:t> provision for neuro diverse patients</a:t>
            </a:r>
          </a:p>
          <a:p>
            <a:r>
              <a:rPr lang="en-GB" dirty="0"/>
              <a:t>Use EQIP in other areas</a:t>
            </a:r>
          </a:p>
          <a:p>
            <a:r>
              <a:rPr lang="en-GB" dirty="0"/>
              <a:t>To complete the process map and publish as an SOP</a:t>
            </a:r>
          </a:p>
          <a:p>
            <a:r>
              <a:rPr lang="en-GB" dirty="0"/>
              <a:t>To create a bundle of care</a:t>
            </a:r>
          </a:p>
          <a:p>
            <a:r>
              <a:rPr lang="en-GB" dirty="0"/>
              <a:t>To look at other sources of patient engagement for future projects</a:t>
            </a:r>
          </a:p>
        </p:txBody>
      </p:sp>
    </p:spTree>
    <p:extLst>
      <p:ext uri="{BB962C8B-B14F-4D97-AF65-F5344CB8AC3E}">
        <p14:creationId xmlns:p14="http://schemas.microsoft.com/office/powerpoint/2010/main" val="199887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6F92A-7953-431E-08D7-A462640A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C922E-BE97-3C68-D9CC-E20AA4A53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develop and implement a pathway for melatonin EEGs in co production with neurophysiology and pharmacy at the Royal Free site by May 2023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05262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C90AF-A7FA-80BF-001B-C276DB01C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22335-A856-B5CD-F6A4-4E7E2E6BA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Unhappy patients, ESN Workload, Failed tests, Waste of Resource</a:t>
            </a:r>
          </a:p>
          <a:p>
            <a:r>
              <a:rPr lang="en-GB" dirty="0"/>
              <a:t>No clear process</a:t>
            </a:r>
          </a:p>
          <a:p>
            <a:r>
              <a:rPr lang="en-GB" dirty="0"/>
              <a:t>Too many variables</a:t>
            </a:r>
          </a:p>
          <a:p>
            <a:pPr lvl="1"/>
            <a:r>
              <a:rPr lang="en-GB" dirty="0"/>
              <a:t>inconsistent information</a:t>
            </a:r>
          </a:p>
          <a:p>
            <a:pPr lvl="1"/>
            <a:r>
              <a:rPr lang="en-GB" dirty="0"/>
              <a:t>varied prescription and dispensing</a:t>
            </a:r>
          </a:p>
          <a:p>
            <a:r>
              <a:rPr lang="en-GB" dirty="0"/>
              <a:t>Across 2 sites &amp; 3 departments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12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1A63F-4FF9-7CAF-BC02-AB1CC711E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813" y="604760"/>
            <a:ext cx="5907536" cy="6181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9A19AB-FFCD-E84D-AD16-00406A6AB736}"/>
              </a:ext>
            </a:extLst>
          </p:cNvPr>
          <p:cNvSpPr txBox="1"/>
          <p:nvPr/>
        </p:nvSpPr>
        <p:spPr>
          <a:xfrm>
            <a:off x="3036438" y="238047"/>
            <a:ext cx="4920680" cy="366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Identify need for melatonin EEG</a:t>
            </a:r>
          </a:p>
        </p:txBody>
      </p:sp>
    </p:spTree>
    <p:extLst>
      <p:ext uri="{BB962C8B-B14F-4D97-AF65-F5344CB8AC3E}">
        <p14:creationId xmlns:p14="http://schemas.microsoft.com/office/powerpoint/2010/main" val="120648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ED8D54-1D94-55A1-942D-017D95B4D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20" y="910590"/>
            <a:ext cx="9052560" cy="503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2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930900" y="6191249"/>
            <a:ext cx="7207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altLang="en-US" sz="800" dirty="0">
                <a:ea typeface="MS PGothic" pitchFamily="34" charset="-128"/>
              </a:rPr>
              <a:t>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AF696D3-ED74-454D-A2C7-7E1DF8F954E2}"/>
              </a:ext>
            </a:extLst>
          </p:cNvPr>
          <p:cNvGraphicFramePr>
            <a:graphicFrameLocks noGrp="1"/>
          </p:cNvGraphicFramePr>
          <p:nvPr/>
        </p:nvGraphicFramePr>
        <p:xfrm>
          <a:off x="2159563" y="967249"/>
          <a:ext cx="8918436" cy="3843868"/>
        </p:xfrm>
        <a:graphic>
          <a:graphicData uri="http://schemas.openxmlformats.org/drawingml/2006/table">
            <a:tbl>
              <a:tblPr firstRow="1" firstCol="1" bandRow="1"/>
              <a:tblGrid>
                <a:gridCol w="2873585">
                  <a:extLst>
                    <a:ext uri="{9D8B030D-6E8A-4147-A177-3AD203B41FA5}">
                      <a16:colId xmlns:a16="http://schemas.microsoft.com/office/drawing/2014/main" val="3676771955"/>
                    </a:ext>
                  </a:extLst>
                </a:gridCol>
                <a:gridCol w="3021999">
                  <a:extLst>
                    <a:ext uri="{9D8B030D-6E8A-4147-A177-3AD203B41FA5}">
                      <a16:colId xmlns:a16="http://schemas.microsoft.com/office/drawing/2014/main" val="152190097"/>
                    </a:ext>
                  </a:extLst>
                </a:gridCol>
                <a:gridCol w="3022852">
                  <a:extLst>
                    <a:ext uri="{9D8B030D-6E8A-4147-A177-3AD203B41FA5}">
                      <a16:colId xmlns:a16="http://schemas.microsoft.com/office/drawing/2014/main" val="2720744386"/>
                    </a:ext>
                  </a:extLst>
                </a:gridCol>
              </a:tblGrid>
              <a:tr h="12390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EEG Department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Pharmacy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Doctor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Epilepsy Nurse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997033"/>
                  </a:ext>
                </a:extLst>
              </a:tr>
              <a:tr h="12312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Patients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109627"/>
                  </a:ext>
                </a:extLst>
              </a:tr>
              <a:tr h="13736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008772"/>
                  </a:ext>
                </a:extLst>
              </a:tr>
            </a:tbl>
          </a:graphicData>
        </a:graphic>
      </p:graphicFrame>
      <p:sp>
        <p:nvSpPr>
          <p:cNvPr id="15" name="Text Box 2">
            <a:extLst>
              <a:ext uri="{FF2B5EF4-FFF2-40B4-BE49-F238E27FC236}">
                <a16:creationId xmlns:a16="http://schemas.microsoft.com/office/drawing/2014/main" id="{0FE2EC8D-6428-4DCB-B054-2AD2188B8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808" y="5620094"/>
            <a:ext cx="4157133" cy="53354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67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 on stakeholder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74141684-02DA-4AB7-A5BD-5D543F5848A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1348396" y="2672029"/>
            <a:ext cx="3843867" cy="7493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67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 on success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FE9126C4-44A3-4FD6-9078-B5731B325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38" y="1217222"/>
            <a:ext cx="1559081" cy="94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800" dirty="0"/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13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GB" altLang="en-US" sz="21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</a:t>
            </a:r>
            <a:endParaRPr lang="en-GB" altLang="en-US" sz="800" dirty="0"/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FFC7C996-3283-450A-9FC4-99C230F0F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1" y="1748219"/>
            <a:ext cx="2047997" cy="299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800" dirty="0"/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2400" dirty="0">
                <a:latin typeface="Arial" panose="020B0604020202020204" pitchFamily="34" charset="0"/>
              </a:rPr>
            </a:br>
            <a:endParaRPr lang="en-GB" altLang="en-US" sz="2400" dirty="0">
              <a:latin typeface="Arial" panose="020B0604020202020204" pitchFamily="34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1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Medium</a:t>
            </a:r>
            <a:endParaRPr lang="en-GB" altLang="en-US" sz="800" dirty="0"/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1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133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133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1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Low</a:t>
            </a:r>
            <a:endParaRPr lang="en-GB" altLang="en-US" sz="800" dirty="0"/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0F28EE75-7D9D-4F6B-BFE5-B38E81D70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5100" y="4578826"/>
            <a:ext cx="10571164" cy="77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133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13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Low                                 Medium                             High         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7111A9-2ED8-4935-BFB1-623246147796}"/>
              </a:ext>
            </a:extLst>
          </p:cNvPr>
          <p:cNvSpPr txBox="1"/>
          <p:nvPr/>
        </p:nvSpPr>
        <p:spPr>
          <a:xfrm>
            <a:off x="5114596" y="297420"/>
            <a:ext cx="235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Stakeholder map</a:t>
            </a:r>
          </a:p>
        </p:txBody>
      </p:sp>
    </p:spTree>
    <p:extLst>
      <p:ext uri="{BB962C8B-B14F-4D97-AF65-F5344CB8AC3E}">
        <p14:creationId xmlns:p14="http://schemas.microsoft.com/office/powerpoint/2010/main" val="252595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8709" y="-241364"/>
            <a:ext cx="8507413" cy="927100"/>
          </a:xfrm>
        </p:spPr>
        <p:txBody>
          <a:bodyPr vert="horz" lIns="0" tIns="411480" rIns="0" bIns="0" rtlCol="0" anchor="t">
            <a:noAutofit/>
          </a:bodyPr>
          <a:lstStyle/>
          <a:p>
            <a:pPr marL="524510">
              <a:defRPr/>
            </a:pPr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charset="0"/>
                <a:cs typeface="Arial"/>
              </a:rPr>
              <a:t>PDSA cycles </a:t>
            </a:r>
            <a:endParaRPr sz="3600" b="1" dirty="0">
              <a:solidFill>
                <a:schemeClr val="tx2">
                  <a:lumMod val="75000"/>
                </a:schemeClr>
              </a:solidFill>
              <a:latin typeface="+mn-lt"/>
              <a:ea typeface="ＭＳ Ｐゴシック" charset="0"/>
              <a:cs typeface="Arial"/>
            </a:endParaRPr>
          </a:p>
        </p:txBody>
      </p:sp>
      <p:sp>
        <p:nvSpPr>
          <p:cNvPr id="12291" name="object 3"/>
          <p:cNvSpPr txBox="1">
            <a:spLocks noChangeArrowheads="1"/>
          </p:cNvSpPr>
          <p:nvPr/>
        </p:nvSpPr>
        <p:spPr bwMode="auto">
          <a:xfrm>
            <a:off x="650982" y="3845111"/>
            <a:ext cx="1677564" cy="22713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87313" indent="-74613" algn="ctr" defTabSz="266700">
              <a:defRPr/>
            </a:pPr>
            <a:r>
              <a:rPr lang="en-US" altLang="en-US" sz="16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Aim of the test</a:t>
            </a:r>
          </a:p>
          <a:p>
            <a:pPr marL="87313" indent="-74613" algn="ctr" defTabSz="266700">
              <a:defRPr/>
            </a:pPr>
            <a:r>
              <a:rPr lang="en-US" altLang="en-US" sz="16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Identify the details within the process that need changing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775163" y="5017491"/>
            <a:ext cx="7627019" cy="6831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12700" defTabSz="457200">
              <a:defRPr/>
            </a:pPr>
            <a:r>
              <a:rPr sz="1600" u="heavy" spc="-15" dirty="0">
                <a:solidFill>
                  <a:srgbClr val="1F497D">
                    <a:lumMod val="75000"/>
                  </a:srgbClr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sz="1600" u="heavy" spc="-30" dirty="0">
                <a:solidFill>
                  <a:srgbClr val="1F497D">
                    <a:lumMod val="75000"/>
                  </a:srgbClr>
                </a:solidFill>
                <a:latin typeface="Arial"/>
                <a:ea typeface="ＭＳ Ｐゴシック" charset="0"/>
                <a:cs typeface="Arial"/>
              </a:rPr>
              <a:t>y</a:t>
            </a:r>
            <a:r>
              <a:rPr sz="1600" u="heavy" spc="-10" dirty="0">
                <a:solidFill>
                  <a:srgbClr val="1F497D">
                    <a:lumMod val="75000"/>
                  </a:srgbClr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sz="1600" u="heavy" spc="-5" dirty="0">
                <a:solidFill>
                  <a:srgbClr val="1F497D">
                    <a:lumMod val="75000"/>
                  </a:srgbClr>
                </a:solidFill>
                <a:latin typeface="Arial"/>
                <a:ea typeface="ＭＳ Ｐゴシック" charset="0"/>
                <a:cs typeface="Arial"/>
              </a:rPr>
              <a:t>l</a:t>
            </a:r>
            <a:r>
              <a:rPr sz="1600" u="heavy" spc="-10" dirty="0">
                <a:solidFill>
                  <a:srgbClr val="1F497D">
                    <a:lumMod val="75000"/>
                  </a:srgbClr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sz="1600" u="heavy" spc="-5" dirty="0">
                <a:solidFill>
                  <a:srgbClr val="1F497D">
                    <a:lumMod val="75000"/>
                  </a:srgbClr>
                </a:solidFill>
                <a:latin typeface="Arial"/>
                <a:ea typeface="ＭＳ Ｐゴシック" charset="0"/>
                <a:cs typeface="Arial"/>
              </a:rPr>
              <a:t> 1</a:t>
            </a:r>
            <a:endParaRPr lang="en-GB" sz="1600" u="heavy" spc="-5" dirty="0">
              <a:solidFill>
                <a:srgbClr val="1F497D">
                  <a:lumMod val="75000"/>
                </a:srgbClr>
              </a:solidFill>
              <a:latin typeface="Arial"/>
              <a:ea typeface="ＭＳ Ｐゴシック" charset="0"/>
              <a:cs typeface="Arial"/>
            </a:endParaRPr>
          </a:p>
          <a:p>
            <a:pPr marL="12700" defTabSz="457200">
              <a:defRPr/>
            </a:pPr>
            <a:r>
              <a:rPr lang="en-GB" sz="1600" spc="-5" dirty="0">
                <a:solidFill>
                  <a:srgbClr val="1F497D">
                    <a:lumMod val="75000"/>
                  </a:srgbClr>
                </a:solidFill>
                <a:latin typeface="Arial"/>
                <a:ea typeface="ＭＳ Ｐゴシック" charset="0"/>
                <a:cs typeface="Arial"/>
              </a:rPr>
              <a:t>Feedback from family</a:t>
            </a:r>
            <a:endParaRPr sz="1600" dirty="0">
              <a:solidFill>
                <a:srgbClr val="1F497D">
                  <a:lumMod val="75000"/>
                </a:srgb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822384" y="4315740"/>
            <a:ext cx="6589167" cy="59217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marL="12700" defTabSz="457200">
              <a:defRPr/>
            </a:pPr>
            <a:r>
              <a:rPr sz="1600" u="heavy" spc="-15" dirty="0">
                <a:solidFill>
                  <a:srgbClr val="1F497D">
                    <a:lumMod val="75000"/>
                  </a:srgbClr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sz="1600" u="heavy" spc="-35" dirty="0">
                <a:solidFill>
                  <a:srgbClr val="1F497D">
                    <a:lumMod val="75000"/>
                  </a:srgbClr>
                </a:solidFill>
                <a:latin typeface="Arial"/>
                <a:ea typeface="ＭＳ Ｐゴシック" charset="0"/>
                <a:cs typeface="Arial"/>
              </a:rPr>
              <a:t>y</a:t>
            </a:r>
            <a:r>
              <a:rPr sz="1600" u="heavy" spc="-10" dirty="0">
                <a:solidFill>
                  <a:srgbClr val="1F497D">
                    <a:lumMod val="75000"/>
                  </a:srgbClr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sz="1600" u="heavy" spc="-5" dirty="0">
                <a:solidFill>
                  <a:srgbClr val="1F497D">
                    <a:lumMod val="75000"/>
                  </a:srgbClr>
                </a:solidFill>
                <a:latin typeface="Arial"/>
                <a:ea typeface="ＭＳ Ｐゴシック" charset="0"/>
                <a:cs typeface="Arial"/>
              </a:rPr>
              <a:t>l</a:t>
            </a:r>
            <a:r>
              <a:rPr sz="1600" u="heavy" spc="-10" dirty="0">
                <a:solidFill>
                  <a:srgbClr val="1F497D">
                    <a:lumMod val="75000"/>
                  </a:srgbClr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sz="1600" u="heavy" spc="-5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600" u="heavy" spc="-10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sz="1600" spc="-5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:</a:t>
            </a:r>
            <a:endParaRPr lang="en-GB" sz="1600" spc="-5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  <a:p>
            <a:pPr marL="12700" defTabSz="457200">
              <a:defRPr/>
            </a:pPr>
            <a:r>
              <a:rPr lang="en-GB" sz="1600" spc="-5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Pharmacy process</a:t>
            </a:r>
            <a:endParaRPr sz="1600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81952" y="3636691"/>
            <a:ext cx="5429596" cy="50009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marL="12700" defTabSz="457200">
              <a:defRPr/>
            </a:pPr>
            <a:r>
              <a:rPr sz="1600" u="heavy" spc="-15" dirty="0">
                <a:solidFill>
                  <a:srgbClr val="1F497D">
                    <a:lumMod val="75000"/>
                  </a:srgbClr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sz="1600" u="heavy" spc="-30" dirty="0">
                <a:solidFill>
                  <a:srgbClr val="1F497D">
                    <a:lumMod val="75000"/>
                  </a:srgbClr>
                </a:solidFill>
                <a:latin typeface="Arial"/>
                <a:ea typeface="ＭＳ Ｐゴシック" charset="0"/>
                <a:cs typeface="Arial"/>
              </a:rPr>
              <a:t>y</a:t>
            </a:r>
            <a:r>
              <a:rPr sz="1600" u="heavy" spc="-10" dirty="0">
                <a:solidFill>
                  <a:srgbClr val="1F497D">
                    <a:lumMod val="75000"/>
                  </a:srgbClr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sz="1600" u="heavy" spc="-5" dirty="0">
                <a:solidFill>
                  <a:srgbClr val="1F497D">
                    <a:lumMod val="75000"/>
                  </a:srgbClr>
                </a:solidFill>
                <a:latin typeface="Arial"/>
                <a:ea typeface="ＭＳ Ｐゴシック" charset="0"/>
                <a:cs typeface="Arial"/>
              </a:rPr>
              <a:t>l</a:t>
            </a:r>
            <a:r>
              <a:rPr sz="1600" u="heavy" spc="-10" dirty="0">
                <a:solidFill>
                  <a:srgbClr val="1F497D">
                    <a:lumMod val="75000"/>
                  </a:srgbClr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sz="1600" u="heavy" spc="-5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 3</a:t>
            </a:r>
            <a:r>
              <a:rPr sz="1600" spc="-5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:</a:t>
            </a:r>
            <a:endParaRPr lang="en-GB" sz="1600" spc="-5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  <a:p>
            <a:pPr marL="12700" defTabSz="457200">
              <a:defRPr/>
            </a:pPr>
            <a:r>
              <a:rPr lang="en-GB" sz="1600" spc="-5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Collaboration with EEG</a:t>
            </a:r>
            <a:endParaRPr sz="1600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031618" y="2917970"/>
            <a:ext cx="4379930" cy="57892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marL="12700" defTabSz="457200">
              <a:defRPr/>
            </a:pPr>
            <a:r>
              <a:rPr lang="ga-IE" sz="1600" u="heavy" spc="-15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Cycle 4 </a:t>
            </a:r>
            <a:endParaRPr lang="en-GB" sz="1600" u="heavy" spc="-15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  <a:p>
            <a:pPr marL="12700" defTabSz="457200">
              <a:defRPr/>
            </a:pPr>
            <a:r>
              <a:rPr lang="en-GB" sz="1600" spc="-15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Review of information to families</a:t>
            </a:r>
            <a:endParaRPr sz="1600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135810" y="2177774"/>
            <a:ext cx="3275737" cy="60172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marL="12700" defTabSz="457200">
              <a:defRPr/>
            </a:pPr>
            <a:r>
              <a:rPr lang="en-GB" sz="1600" dirty="0">
                <a:solidFill>
                  <a:srgbClr val="1F497D">
                    <a:lumMod val="75000"/>
                  </a:srgbClr>
                </a:solidFill>
                <a:latin typeface="Arial"/>
                <a:ea typeface="ＭＳ Ｐゴシック" charset="0"/>
                <a:cs typeface="Arial"/>
              </a:rPr>
              <a:t>Cycle 5</a:t>
            </a:r>
          </a:p>
          <a:p>
            <a:pPr marL="12700" defTabSz="457200">
              <a:defRPr/>
            </a:pPr>
            <a:r>
              <a:rPr lang="en-GB" sz="1600" dirty="0">
                <a:solidFill>
                  <a:srgbClr val="1F497D">
                    <a:lumMod val="75000"/>
                  </a:srgbClr>
                </a:solidFill>
                <a:latin typeface="Arial"/>
                <a:ea typeface="ＭＳ Ｐゴシック" charset="0"/>
                <a:cs typeface="Arial"/>
              </a:rPr>
              <a:t>New process, new leaflet</a:t>
            </a:r>
            <a:endParaRPr sz="1600" dirty="0">
              <a:solidFill>
                <a:srgbClr val="1F497D">
                  <a:lumMod val="75000"/>
                </a:srgbClr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16393" name="Group 55"/>
          <p:cNvGrpSpPr>
            <a:grpSpLocks/>
          </p:cNvGrpSpPr>
          <p:nvPr/>
        </p:nvGrpSpPr>
        <p:grpSpPr bwMode="auto">
          <a:xfrm>
            <a:off x="2646138" y="1341355"/>
            <a:ext cx="5600539" cy="3962162"/>
            <a:chOff x="2050584" y="2027610"/>
            <a:chExt cx="4963522" cy="3511178"/>
          </a:xfrm>
        </p:grpSpPr>
        <p:sp>
          <p:nvSpPr>
            <p:cNvPr id="16395" name="object 5"/>
            <p:cNvSpPr>
              <a:spLocks/>
            </p:cNvSpPr>
            <p:nvPr/>
          </p:nvSpPr>
          <p:spPr bwMode="auto">
            <a:xfrm>
              <a:off x="2290763" y="2800350"/>
              <a:ext cx="4586287" cy="2738438"/>
            </a:xfrm>
            <a:custGeom>
              <a:avLst/>
              <a:gdLst>
                <a:gd name="T0" fmla="*/ 0 w 4586224"/>
                <a:gd name="T1" fmla="*/ 2737746 h 2738501"/>
                <a:gd name="T2" fmla="*/ 4586977 w 4586224"/>
                <a:gd name="T3" fmla="*/ 0 h 2738501"/>
                <a:gd name="T4" fmla="*/ 0 60000 65536"/>
                <a:gd name="T5" fmla="*/ 0 60000 65536"/>
                <a:gd name="T6" fmla="*/ 0 w 4586224"/>
                <a:gd name="T7" fmla="*/ 0 h 2738501"/>
                <a:gd name="T8" fmla="*/ 4586224 w 4586224"/>
                <a:gd name="T9" fmla="*/ 2738501 h 273850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86224" h="2738501">
                  <a:moveTo>
                    <a:pt x="0" y="2738501"/>
                  </a:moveTo>
                  <a:lnTo>
                    <a:pt x="4586224" y="0"/>
                  </a:lnTo>
                </a:path>
              </a:pathLst>
            </a:custGeom>
            <a:noFill/>
            <a:ln w="5079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96" name="object 6"/>
            <p:cNvSpPr>
              <a:spLocks/>
            </p:cNvSpPr>
            <p:nvPr/>
          </p:nvSpPr>
          <p:spPr bwMode="auto">
            <a:xfrm>
              <a:off x="2182813" y="4483100"/>
              <a:ext cx="725487" cy="749300"/>
            </a:xfrm>
            <a:custGeom>
              <a:avLst/>
              <a:gdLst>
                <a:gd name="T0" fmla="*/ 0 w 725424"/>
                <a:gd name="T1" fmla="*/ 374650 h 749300"/>
                <a:gd name="T2" fmla="*/ 4744 w 725424"/>
                <a:gd name="T3" fmla="*/ 313887 h 749300"/>
                <a:gd name="T4" fmla="*/ 18507 w 725424"/>
                <a:gd name="T5" fmla="*/ 256243 h 749300"/>
                <a:gd name="T6" fmla="*/ 40517 w 725424"/>
                <a:gd name="T7" fmla="*/ 202490 h 749300"/>
                <a:gd name="T8" fmla="*/ 70029 w 725424"/>
                <a:gd name="T9" fmla="*/ 153399 h 749300"/>
                <a:gd name="T10" fmla="*/ 106311 w 725424"/>
                <a:gd name="T11" fmla="*/ 109743 h 749300"/>
                <a:gd name="T12" fmla="*/ 148617 w 725424"/>
                <a:gd name="T13" fmla="*/ 72294 h 749300"/>
                <a:gd name="T14" fmla="*/ 196191 w 725424"/>
                <a:gd name="T15" fmla="*/ 41823 h 749300"/>
                <a:gd name="T16" fmla="*/ 248298 w 725424"/>
                <a:gd name="T17" fmla="*/ 19102 h 749300"/>
                <a:gd name="T18" fmla="*/ 304169 w 725424"/>
                <a:gd name="T19" fmla="*/ 4904 h 749300"/>
                <a:gd name="T20" fmla="*/ 363096 w 725424"/>
                <a:gd name="T21" fmla="*/ 0 h 749300"/>
                <a:gd name="T22" fmla="*/ 392862 w 725424"/>
                <a:gd name="T23" fmla="*/ 1242 h 749300"/>
                <a:gd name="T24" fmla="*/ 421979 w 725424"/>
                <a:gd name="T25" fmla="*/ 4904 h 749300"/>
                <a:gd name="T26" fmla="*/ 477833 w 725424"/>
                <a:gd name="T27" fmla="*/ 19102 h 749300"/>
                <a:gd name="T28" fmla="*/ 529932 w 725424"/>
                <a:gd name="T29" fmla="*/ 41823 h 749300"/>
                <a:gd name="T30" fmla="*/ 577507 w 725424"/>
                <a:gd name="T31" fmla="*/ 72294 h 749300"/>
                <a:gd name="T32" fmla="*/ 619820 w 725424"/>
                <a:gd name="T33" fmla="*/ 109743 h 749300"/>
                <a:gd name="T34" fmla="*/ 656113 w 725424"/>
                <a:gd name="T35" fmla="*/ 153399 h 749300"/>
                <a:gd name="T36" fmla="*/ 685646 w 725424"/>
                <a:gd name="T37" fmla="*/ 202490 h 749300"/>
                <a:gd name="T38" fmla="*/ 707660 w 725424"/>
                <a:gd name="T39" fmla="*/ 256243 h 749300"/>
                <a:gd name="T40" fmla="*/ 721431 w 725424"/>
                <a:gd name="T41" fmla="*/ 313887 h 749300"/>
                <a:gd name="T42" fmla="*/ 726180 w 725424"/>
                <a:gd name="T43" fmla="*/ 374650 h 749300"/>
                <a:gd name="T44" fmla="*/ 724977 w 725424"/>
                <a:gd name="T45" fmla="*/ 405372 h 749300"/>
                <a:gd name="T46" fmla="*/ 721431 w 725424"/>
                <a:gd name="T47" fmla="*/ 435412 h 749300"/>
                <a:gd name="T48" fmla="*/ 707660 w 725424"/>
                <a:gd name="T49" fmla="*/ 493056 h 749300"/>
                <a:gd name="T50" fmla="*/ 685646 w 725424"/>
                <a:gd name="T51" fmla="*/ 546809 h 749300"/>
                <a:gd name="T52" fmla="*/ 656113 w 725424"/>
                <a:gd name="T53" fmla="*/ 595900 h 749300"/>
                <a:gd name="T54" fmla="*/ 619820 w 725424"/>
                <a:gd name="T55" fmla="*/ 639556 h 749300"/>
                <a:gd name="T56" fmla="*/ 577507 w 725424"/>
                <a:gd name="T57" fmla="*/ 677005 h 749300"/>
                <a:gd name="T58" fmla="*/ 529932 w 725424"/>
                <a:gd name="T59" fmla="*/ 707476 h 749300"/>
                <a:gd name="T60" fmla="*/ 477833 w 725424"/>
                <a:gd name="T61" fmla="*/ 730197 h 749300"/>
                <a:gd name="T62" fmla="*/ 421979 w 725424"/>
                <a:gd name="T63" fmla="*/ 744395 h 749300"/>
                <a:gd name="T64" fmla="*/ 363096 w 725424"/>
                <a:gd name="T65" fmla="*/ 749300 h 749300"/>
                <a:gd name="T66" fmla="*/ 333300 w 725424"/>
                <a:gd name="T67" fmla="*/ 748057 h 749300"/>
                <a:gd name="T68" fmla="*/ 304169 w 725424"/>
                <a:gd name="T69" fmla="*/ 744395 h 749300"/>
                <a:gd name="T70" fmla="*/ 248298 w 725424"/>
                <a:gd name="T71" fmla="*/ 730197 h 749300"/>
                <a:gd name="T72" fmla="*/ 196191 w 725424"/>
                <a:gd name="T73" fmla="*/ 707476 h 749300"/>
                <a:gd name="T74" fmla="*/ 148617 w 725424"/>
                <a:gd name="T75" fmla="*/ 677005 h 749300"/>
                <a:gd name="T76" fmla="*/ 106311 w 725424"/>
                <a:gd name="T77" fmla="*/ 639556 h 749300"/>
                <a:gd name="T78" fmla="*/ 70029 w 725424"/>
                <a:gd name="T79" fmla="*/ 595900 h 749300"/>
                <a:gd name="T80" fmla="*/ 40517 w 725424"/>
                <a:gd name="T81" fmla="*/ 546809 h 749300"/>
                <a:gd name="T82" fmla="*/ 18507 w 725424"/>
                <a:gd name="T83" fmla="*/ 493056 h 749300"/>
                <a:gd name="T84" fmla="*/ 4744 w 725424"/>
                <a:gd name="T85" fmla="*/ 435412 h 749300"/>
                <a:gd name="T86" fmla="*/ 0 w 725424"/>
                <a:gd name="T87" fmla="*/ 374650 h 7493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5424"/>
                <a:gd name="T133" fmla="*/ 0 h 749300"/>
                <a:gd name="T134" fmla="*/ 725424 w 725424"/>
                <a:gd name="T135" fmla="*/ 749300 h 7493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5424" h="749300">
                  <a:moveTo>
                    <a:pt x="0" y="374650"/>
                  </a:moveTo>
                  <a:lnTo>
                    <a:pt x="4744" y="313887"/>
                  </a:lnTo>
                  <a:lnTo>
                    <a:pt x="18483" y="256243"/>
                  </a:lnTo>
                  <a:lnTo>
                    <a:pt x="40469" y="202490"/>
                  </a:lnTo>
                  <a:lnTo>
                    <a:pt x="69957" y="153399"/>
                  </a:lnTo>
                  <a:lnTo>
                    <a:pt x="106203" y="109743"/>
                  </a:lnTo>
                  <a:lnTo>
                    <a:pt x="148461" y="72294"/>
                  </a:lnTo>
                  <a:lnTo>
                    <a:pt x="195987" y="41823"/>
                  </a:lnTo>
                  <a:lnTo>
                    <a:pt x="248034" y="19102"/>
                  </a:lnTo>
                  <a:lnTo>
                    <a:pt x="303857" y="4904"/>
                  </a:lnTo>
                  <a:lnTo>
                    <a:pt x="362712" y="0"/>
                  </a:lnTo>
                  <a:lnTo>
                    <a:pt x="392454" y="1242"/>
                  </a:lnTo>
                  <a:lnTo>
                    <a:pt x="421535" y="4904"/>
                  </a:lnTo>
                  <a:lnTo>
                    <a:pt x="477341" y="19102"/>
                  </a:lnTo>
                  <a:lnTo>
                    <a:pt x="529380" y="41823"/>
                  </a:lnTo>
                  <a:lnTo>
                    <a:pt x="576907" y="72294"/>
                  </a:lnTo>
                  <a:lnTo>
                    <a:pt x="619172" y="109743"/>
                  </a:lnTo>
                  <a:lnTo>
                    <a:pt x="655429" y="153399"/>
                  </a:lnTo>
                  <a:lnTo>
                    <a:pt x="684930" y="202490"/>
                  </a:lnTo>
                  <a:lnTo>
                    <a:pt x="706928" y="256243"/>
                  </a:lnTo>
                  <a:lnTo>
                    <a:pt x="720675" y="313887"/>
                  </a:lnTo>
                  <a:lnTo>
                    <a:pt x="725424" y="374650"/>
                  </a:lnTo>
                  <a:lnTo>
                    <a:pt x="724221" y="405372"/>
                  </a:lnTo>
                  <a:lnTo>
                    <a:pt x="720675" y="435412"/>
                  </a:lnTo>
                  <a:lnTo>
                    <a:pt x="706928" y="493056"/>
                  </a:lnTo>
                  <a:lnTo>
                    <a:pt x="684930" y="546809"/>
                  </a:lnTo>
                  <a:lnTo>
                    <a:pt x="655429" y="595900"/>
                  </a:lnTo>
                  <a:lnTo>
                    <a:pt x="619172" y="639556"/>
                  </a:lnTo>
                  <a:lnTo>
                    <a:pt x="576907" y="677005"/>
                  </a:lnTo>
                  <a:lnTo>
                    <a:pt x="529380" y="707476"/>
                  </a:lnTo>
                  <a:lnTo>
                    <a:pt x="477341" y="730197"/>
                  </a:lnTo>
                  <a:lnTo>
                    <a:pt x="421535" y="744395"/>
                  </a:lnTo>
                  <a:lnTo>
                    <a:pt x="362712" y="749300"/>
                  </a:lnTo>
                  <a:lnTo>
                    <a:pt x="332952" y="748057"/>
                  </a:lnTo>
                  <a:lnTo>
                    <a:pt x="303857" y="744395"/>
                  </a:lnTo>
                  <a:lnTo>
                    <a:pt x="248034" y="730197"/>
                  </a:lnTo>
                  <a:lnTo>
                    <a:pt x="195987" y="707476"/>
                  </a:lnTo>
                  <a:lnTo>
                    <a:pt x="148461" y="677005"/>
                  </a:lnTo>
                  <a:lnTo>
                    <a:pt x="106203" y="639556"/>
                  </a:lnTo>
                  <a:lnTo>
                    <a:pt x="69957" y="595900"/>
                  </a:lnTo>
                  <a:lnTo>
                    <a:pt x="40469" y="546809"/>
                  </a:lnTo>
                  <a:lnTo>
                    <a:pt x="18483" y="493056"/>
                  </a:lnTo>
                  <a:lnTo>
                    <a:pt x="4744" y="435412"/>
                  </a:lnTo>
                  <a:lnTo>
                    <a:pt x="0" y="37465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97" name="object 7"/>
            <p:cNvSpPr>
              <a:spLocks/>
            </p:cNvSpPr>
            <p:nvPr/>
          </p:nvSpPr>
          <p:spPr bwMode="auto">
            <a:xfrm>
              <a:off x="2176463" y="4857750"/>
              <a:ext cx="738187" cy="0"/>
            </a:xfrm>
            <a:custGeom>
              <a:avLst/>
              <a:gdLst>
                <a:gd name="T0" fmla="*/ 0 w 738124"/>
                <a:gd name="T1" fmla="*/ 738880 w 738124"/>
                <a:gd name="T2" fmla="*/ 0 60000 65536"/>
                <a:gd name="T3" fmla="*/ 0 60000 65536"/>
                <a:gd name="T4" fmla="*/ 0 w 738124"/>
                <a:gd name="T5" fmla="*/ 738124 w 738124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738124">
                  <a:moveTo>
                    <a:pt x="0" y="0"/>
                  </a:moveTo>
                  <a:lnTo>
                    <a:pt x="73812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98" name="object 8"/>
            <p:cNvSpPr>
              <a:spLocks/>
            </p:cNvSpPr>
            <p:nvPr/>
          </p:nvSpPr>
          <p:spPr bwMode="auto">
            <a:xfrm>
              <a:off x="2544763" y="4476750"/>
              <a:ext cx="0" cy="757238"/>
            </a:xfrm>
            <a:custGeom>
              <a:avLst/>
              <a:gdLst>
                <a:gd name="T0" fmla="*/ 0 h 757301"/>
                <a:gd name="T1" fmla="*/ 756545 h 757301"/>
                <a:gd name="T2" fmla="*/ 0 60000 65536"/>
                <a:gd name="T3" fmla="*/ 0 60000 65536"/>
                <a:gd name="T4" fmla="*/ 0 h 757301"/>
                <a:gd name="T5" fmla="*/ 757301 h 757301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757301">
                  <a:moveTo>
                    <a:pt x="0" y="0"/>
                  </a:moveTo>
                  <a:lnTo>
                    <a:pt x="0" y="75730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2352220" y="4572055"/>
              <a:ext cx="477855" cy="604803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12700" defTabSz="457200">
                <a:defRPr/>
              </a:pPr>
              <a:r>
                <a:rPr b="1" dirty="0">
                  <a:solidFill>
                    <a:prstClr val="black"/>
                  </a:solidFill>
                  <a:latin typeface="Arial"/>
                  <a:ea typeface="ＭＳ Ｐゴシック" charset="0"/>
                  <a:cs typeface="Arial"/>
                </a:rPr>
                <a:t>A </a:t>
              </a:r>
              <a:r>
                <a:rPr b="1" spc="-55" dirty="0">
                  <a:solidFill>
                    <a:prstClr val="black"/>
                  </a:solidFill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b="1" dirty="0">
                  <a:solidFill>
                    <a:prstClr val="black"/>
                  </a:solidFill>
                  <a:latin typeface="Arial"/>
                  <a:ea typeface="ＭＳ Ｐゴシック" charset="0"/>
                  <a:cs typeface="Arial"/>
                </a:rPr>
                <a:t>P</a:t>
              </a:r>
              <a:endParaRPr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endParaRPr>
            </a:p>
            <a:p>
              <a:pPr marL="12700" defTabSz="457200">
                <a:spcBef>
                  <a:spcPts val="355"/>
                </a:spcBef>
                <a:tabLst>
                  <a:tab pos="297815" algn="l"/>
                </a:tabLst>
                <a:defRPr/>
              </a:pPr>
              <a:r>
                <a:rPr b="1" dirty="0">
                  <a:solidFill>
                    <a:prstClr val="black"/>
                  </a:solidFill>
                  <a:latin typeface="Arial"/>
                  <a:ea typeface="ＭＳ Ｐゴシック" charset="0"/>
                  <a:cs typeface="Arial"/>
                </a:rPr>
                <a:t>S	D</a:t>
              </a:r>
              <a:endParaRPr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grpSp>
          <p:nvGrpSpPr>
            <p:cNvPr id="16400" name="Group 44"/>
            <p:cNvGrpSpPr>
              <a:grpSpLocks/>
            </p:cNvGrpSpPr>
            <p:nvPr/>
          </p:nvGrpSpPr>
          <p:grpSpPr bwMode="auto">
            <a:xfrm>
              <a:off x="4876800" y="2876550"/>
              <a:ext cx="781050" cy="738188"/>
              <a:chOff x="4876800" y="2876550"/>
              <a:chExt cx="781050" cy="738188"/>
            </a:xfrm>
          </p:grpSpPr>
          <p:sp>
            <p:nvSpPr>
              <p:cNvPr id="16428" name="object 16"/>
              <p:cNvSpPr>
                <a:spLocks/>
              </p:cNvSpPr>
              <p:nvPr/>
            </p:nvSpPr>
            <p:spPr bwMode="auto">
              <a:xfrm>
                <a:off x="4883150" y="2882900"/>
                <a:ext cx="768350" cy="730250"/>
              </a:xfrm>
              <a:custGeom>
                <a:avLst/>
                <a:gdLst>
                  <a:gd name="T0" fmla="*/ 0 w 768350"/>
                  <a:gd name="T1" fmla="*/ 365125 h 730250"/>
                  <a:gd name="T2" fmla="*/ 5027 w 768350"/>
                  <a:gd name="T3" fmla="*/ 305894 h 730250"/>
                  <a:gd name="T4" fmla="*/ 19581 w 768350"/>
                  <a:gd name="T5" fmla="*/ 249708 h 730250"/>
                  <a:gd name="T6" fmla="*/ 42872 w 768350"/>
                  <a:gd name="T7" fmla="*/ 197318 h 730250"/>
                  <a:gd name="T8" fmla="*/ 74111 w 768350"/>
                  <a:gd name="T9" fmla="*/ 149476 h 730250"/>
                  <a:gd name="T10" fmla="*/ 112506 w 768350"/>
                  <a:gd name="T11" fmla="*/ 106934 h 730250"/>
                  <a:gd name="T12" fmla="*/ 157267 w 768350"/>
                  <a:gd name="T13" fmla="*/ 70441 h 730250"/>
                  <a:gd name="T14" fmla="*/ 207605 w 768350"/>
                  <a:gd name="T15" fmla="*/ 40750 h 730250"/>
                  <a:gd name="T16" fmla="*/ 262729 w 768350"/>
                  <a:gd name="T17" fmla="*/ 18612 h 730250"/>
                  <a:gd name="T18" fmla="*/ 321849 w 768350"/>
                  <a:gd name="T19" fmla="*/ 4778 h 730250"/>
                  <a:gd name="T20" fmla="*/ 384175 w 768350"/>
                  <a:gd name="T21" fmla="*/ 0 h 730250"/>
                  <a:gd name="T22" fmla="*/ 415689 w 768350"/>
                  <a:gd name="T23" fmla="*/ 1210 h 730250"/>
                  <a:gd name="T24" fmla="*/ 446500 w 768350"/>
                  <a:gd name="T25" fmla="*/ 4778 h 730250"/>
                  <a:gd name="T26" fmla="*/ 505620 w 768350"/>
                  <a:gd name="T27" fmla="*/ 18612 h 730250"/>
                  <a:gd name="T28" fmla="*/ 560744 w 768350"/>
                  <a:gd name="T29" fmla="*/ 40750 h 730250"/>
                  <a:gd name="T30" fmla="*/ 611082 w 768350"/>
                  <a:gd name="T31" fmla="*/ 70441 h 730250"/>
                  <a:gd name="T32" fmla="*/ 655843 w 768350"/>
                  <a:gd name="T33" fmla="*/ 106934 h 730250"/>
                  <a:gd name="T34" fmla="*/ 694238 w 768350"/>
                  <a:gd name="T35" fmla="*/ 149476 h 730250"/>
                  <a:gd name="T36" fmla="*/ 725477 w 768350"/>
                  <a:gd name="T37" fmla="*/ 197318 h 730250"/>
                  <a:gd name="T38" fmla="*/ 748768 w 768350"/>
                  <a:gd name="T39" fmla="*/ 249708 h 730250"/>
                  <a:gd name="T40" fmla="*/ 763322 w 768350"/>
                  <a:gd name="T41" fmla="*/ 305894 h 730250"/>
                  <a:gd name="T42" fmla="*/ 768350 w 768350"/>
                  <a:gd name="T43" fmla="*/ 365125 h 730250"/>
                  <a:gd name="T44" fmla="*/ 767076 w 768350"/>
                  <a:gd name="T45" fmla="*/ 395074 h 730250"/>
                  <a:gd name="T46" fmla="*/ 763322 w 768350"/>
                  <a:gd name="T47" fmla="*/ 424355 h 730250"/>
                  <a:gd name="T48" fmla="*/ 748768 w 768350"/>
                  <a:gd name="T49" fmla="*/ 480541 h 730250"/>
                  <a:gd name="T50" fmla="*/ 725477 w 768350"/>
                  <a:gd name="T51" fmla="*/ 532931 h 730250"/>
                  <a:gd name="T52" fmla="*/ 694238 w 768350"/>
                  <a:gd name="T53" fmla="*/ 580773 h 730250"/>
                  <a:gd name="T54" fmla="*/ 655843 w 768350"/>
                  <a:gd name="T55" fmla="*/ 623315 h 730250"/>
                  <a:gd name="T56" fmla="*/ 611082 w 768350"/>
                  <a:gd name="T57" fmla="*/ 659808 h 730250"/>
                  <a:gd name="T58" fmla="*/ 560744 w 768350"/>
                  <a:gd name="T59" fmla="*/ 689499 h 730250"/>
                  <a:gd name="T60" fmla="*/ 505620 w 768350"/>
                  <a:gd name="T61" fmla="*/ 711637 h 730250"/>
                  <a:gd name="T62" fmla="*/ 446500 w 768350"/>
                  <a:gd name="T63" fmla="*/ 725471 h 730250"/>
                  <a:gd name="T64" fmla="*/ 384175 w 768350"/>
                  <a:gd name="T65" fmla="*/ 730250 h 730250"/>
                  <a:gd name="T66" fmla="*/ 352660 w 768350"/>
                  <a:gd name="T67" fmla="*/ 729039 h 730250"/>
                  <a:gd name="T68" fmla="*/ 321849 w 768350"/>
                  <a:gd name="T69" fmla="*/ 725471 h 730250"/>
                  <a:gd name="T70" fmla="*/ 262729 w 768350"/>
                  <a:gd name="T71" fmla="*/ 711637 h 730250"/>
                  <a:gd name="T72" fmla="*/ 207605 w 768350"/>
                  <a:gd name="T73" fmla="*/ 689499 h 730250"/>
                  <a:gd name="T74" fmla="*/ 157267 w 768350"/>
                  <a:gd name="T75" fmla="*/ 659808 h 730250"/>
                  <a:gd name="T76" fmla="*/ 112506 w 768350"/>
                  <a:gd name="T77" fmla="*/ 623315 h 730250"/>
                  <a:gd name="T78" fmla="*/ 74111 w 768350"/>
                  <a:gd name="T79" fmla="*/ 580773 h 730250"/>
                  <a:gd name="T80" fmla="*/ 42872 w 768350"/>
                  <a:gd name="T81" fmla="*/ 532931 h 730250"/>
                  <a:gd name="T82" fmla="*/ 19581 w 768350"/>
                  <a:gd name="T83" fmla="*/ 480541 h 730250"/>
                  <a:gd name="T84" fmla="*/ 5027 w 768350"/>
                  <a:gd name="T85" fmla="*/ 424355 h 730250"/>
                  <a:gd name="T86" fmla="*/ 0 w 768350"/>
                  <a:gd name="T87" fmla="*/ 365125 h 7302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8350"/>
                  <a:gd name="T133" fmla="*/ 0 h 730250"/>
                  <a:gd name="T134" fmla="*/ 768350 w 768350"/>
                  <a:gd name="T135" fmla="*/ 730250 h 7302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8350" h="730250">
                    <a:moveTo>
                      <a:pt x="0" y="365125"/>
                    </a:moveTo>
                    <a:lnTo>
                      <a:pt x="5027" y="305894"/>
                    </a:lnTo>
                    <a:lnTo>
                      <a:pt x="19581" y="249708"/>
                    </a:lnTo>
                    <a:lnTo>
                      <a:pt x="42872" y="197318"/>
                    </a:lnTo>
                    <a:lnTo>
                      <a:pt x="74111" y="149476"/>
                    </a:lnTo>
                    <a:lnTo>
                      <a:pt x="112506" y="106934"/>
                    </a:lnTo>
                    <a:lnTo>
                      <a:pt x="157267" y="70441"/>
                    </a:lnTo>
                    <a:lnTo>
                      <a:pt x="207605" y="40750"/>
                    </a:lnTo>
                    <a:lnTo>
                      <a:pt x="262729" y="18612"/>
                    </a:lnTo>
                    <a:lnTo>
                      <a:pt x="321849" y="4778"/>
                    </a:lnTo>
                    <a:lnTo>
                      <a:pt x="384175" y="0"/>
                    </a:lnTo>
                    <a:lnTo>
                      <a:pt x="415689" y="1210"/>
                    </a:lnTo>
                    <a:lnTo>
                      <a:pt x="446500" y="4778"/>
                    </a:lnTo>
                    <a:lnTo>
                      <a:pt x="505620" y="18612"/>
                    </a:lnTo>
                    <a:lnTo>
                      <a:pt x="560744" y="40750"/>
                    </a:lnTo>
                    <a:lnTo>
                      <a:pt x="611082" y="70441"/>
                    </a:lnTo>
                    <a:lnTo>
                      <a:pt x="655843" y="106934"/>
                    </a:lnTo>
                    <a:lnTo>
                      <a:pt x="694238" y="149476"/>
                    </a:lnTo>
                    <a:lnTo>
                      <a:pt x="725477" y="197318"/>
                    </a:lnTo>
                    <a:lnTo>
                      <a:pt x="748768" y="249708"/>
                    </a:lnTo>
                    <a:lnTo>
                      <a:pt x="763322" y="305894"/>
                    </a:lnTo>
                    <a:lnTo>
                      <a:pt x="768350" y="365125"/>
                    </a:lnTo>
                    <a:lnTo>
                      <a:pt x="767076" y="395074"/>
                    </a:lnTo>
                    <a:lnTo>
                      <a:pt x="763322" y="424355"/>
                    </a:lnTo>
                    <a:lnTo>
                      <a:pt x="748768" y="480541"/>
                    </a:lnTo>
                    <a:lnTo>
                      <a:pt x="725477" y="532931"/>
                    </a:lnTo>
                    <a:lnTo>
                      <a:pt x="694238" y="580773"/>
                    </a:lnTo>
                    <a:lnTo>
                      <a:pt x="655843" y="623315"/>
                    </a:lnTo>
                    <a:lnTo>
                      <a:pt x="611082" y="659808"/>
                    </a:lnTo>
                    <a:lnTo>
                      <a:pt x="560744" y="689499"/>
                    </a:lnTo>
                    <a:lnTo>
                      <a:pt x="505620" y="711637"/>
                    </a:lnTo>
                    <a:lnTo>
                      <a:pt x="446500" y="725471"/>
                    </a:lnTo>
                    <a:lnTo>
                      <a:pt x="384175" y="730250"/>
                    </a:lnTo>
                    <a:lnTo>
                      <a:pt x="352660" y="729039"/>
                    </a:lnTo>
                    <a:lnTo>
                      <a:pt x="321849" y="725471"/>
                    </a:lnTo>
                    <a:lnTo>
                      <a:pt x="262729" y="711637"/>
                    </a:lnTo>
                    <a:lnTo>
                      <a:pt x="207605" y="689499"/>
                    </a:lnTo>
                    <a:lnTo>
                      <a:pt x="157267" y="659808"/>
                    </a:lnTo>
                    <a:lnTo>
                      <a:pt x="112506" y="623315"/>
                    </a:lnTo>
                    <a:lnTo>
                      <a:pt x="74111" y="580773"/>
                    </a:lnTo>
                    <a:lnTo>
                      <a:pt x="42872" y="532931"/>
                    </a:lnTo>
                    <a:lnTo>
                      <a:pt x="19581" y="480541"/>
                    </a:lnTo>
                    <a:lnTo>
                      <a:pt x="5027" y="424355"/>
                    </a:lnTo>
                    <a:lnTo>
                      <a:pt x="0" y="365125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29" name="object 17"/>
              <p:cNvSpPr>
                <a:spLocks/>
              </p:cNvSpPr>
              <p:nvPr/>
            </p:nvSpPr>
            <p:spPr bwMode="auto">
              <a:xfrm>
                <a:off x="4876800" y="3248025"/>
                <a:ext cx="781050" cy="0"/>
              </a:xfrm>
              <a:custGeom>
                <a:avLst/>
                <a:gdLst>
                  <a:gd name="T0" fmla="*/ 0 w 781050"/>
                  <a:gd name="T1" fmla="*/ 781050 w 781050"/>
                  <a:gd name="T2" fmla="*/ 0 60000 65536"/>
                  <a:gd name="T3" fmla="*/ 0 60000 65536"/>
                  <a:gd name="T4" fmla="*/ 0 w 781050"/>
                  <a:gd name="T5" fmla="*/ 781050 w 781050"/>
                </a:gdLst>
                <a:ahLst/>
                <a:cxnLst>
                  <a:cxn ang="T2">
                    <a:pos x="T0" y="0"/>
                  </a:cxn>
                  <a:cxn ang="T3">
                    <a:pos x="T1" y="0"/>
                  </a:cxn>
                </a:cxnLst>
                <a:rect l="T4" t="0" r="T5" b="0"/>
                <a:pathLst>
                  <a:path w="781050">
                    <a:moveTo>
                      <a:pt x="0" y="0"/>
                    </a:moveTo>
                    <a:lnTo>
                      <a:pt x="78105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30" name="object 18"/>
              <p:cNvSpPr>
                <a:spLocks/>
              </p:cNvSpPr>
              <p:nvPr/>
            </p:nvSpPr>
            <p:spPr bwMode="auto">
              <a:xfrm>
                <a:off x="5267325" y="2876550"/>
                <a:ext cx="0" cy="738188"/>
              </a:xfrm>
              <a:custGeom>
                <a:avLst/>
                <a:gdLst>
                  <a:gd name="T0" fmla="*/ 0 h 738251"/>
                  <a:gd name="T1" fmla="*/ 737495 h 738251"/>
                  <a:gd name="T2" fmla="*/ 0 60000 65536"/>
                  <a:gd name="T3" fmla="*/ 0 60000 65536"/>
                  <a:gd name="T4" fmla="*/ 0 h 738251"/>
                  <a:gd name="T5" fmla="*/ 738251 h 738251"/>
                </a:gdLst>
                <a:ahLst/>
                <a:cxnLst>
                  <a:cxn ang="T2">
                    <a:pos x="0" y="T0"/>
                  </a:cxn>
                  <a:cxn ang="T3">
                    <a:pos x="0" y="T1"/>
                  </a:cxn>
                </a:cxnLst>
                <a:rect l="0" t="T4" r="0" b="T5"/>
                <a:pathLst>
                  <a:path h="738251">
                    <a:moveTo>
                      <a:pt x="0" y="0"/>
                    </a:moveTo>
                    <a:lnTo>
                      <a:pt x="0" y="73825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31" name="object 19"/>
              <p:cNvSpPr txBox="1">
                <a:spLocks noChangeArrowheads="1"/>
              </p:cNvSpPr>
              <p:nvPr/>
            </p:nvSpPr>
            <p:spPr bwMode="auto">
              <a:xfrm>
                <a:off x="5057775" y="2970213"/>
                <a:ext cx="482600" cy="284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127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defTabSz="457200"/>
                <a:r>
                  <a:rPr lang="en-US" sz="1800" b="1">
                    <a:solidFill>
                      <a:prstClr val="black"/>
                    </a:solidFill>
                    <a:cs typeface="Arial" charset="0"/>
                  </a:rPr>
                  <a:t>A	P</a:t>
                </a:r>
                <a:endParaRPr lang="en-US" sz="18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6432" name="object 20"/>
              <p:cNvSpPr txBox="1">
                <a:spLocks noChangeArrowheads="1"/>
              </p:cNvSpPr>
              <p:nvPr/>
            </p:nvSpPr>
            <p:spPr bwMode="auto">
              <a:xfrm>
                <a:off x="5057775" y="3281363"/>
                <a:ext cx="495300" cy="284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127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defTabSz="457200"/>
                <a:r>
                  <a:rPr lang="en-US" sz="1800" b="1">
                    <a:solidFill>
                      <a:prstClr val="black"/>
                    </a:solidFill>
                    <a:cs typeface="Arial" charset="0"/>
                  </a:rPr>
                  <a:t>S	D</a:t>
                </a:r>
                <a:endParaRPr lang="en-US" sz="180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16401" name="object 21"/>
            <p:cNvSpPr>
              <a:spLocks/>
            </p:cNvSpPr>
            <p:nvPr/>
          </p:nvSpPr>
          <p:spPr bwMode="auto">
            <a:xfrm>
              <a:off x="4003675" y="3414713"/>
              <a:ext cx="728663" cy="703262"/>
            </a:xfrm>
            <a:custGeom>
              <a:avLst/>
              <a:gdLst>
                <a:gd name="T0" fmla="*/ 9779 w 730145"/>
                <a:gd name="T1" fmla="*/ 267622 h 702127"/>
                <a:gd name="T2" fmla="*/ 27712 w 730145"/>
                <a:gd name="T3" fmla="*/ 212635 h 702127"/>
                <a:gd name="T4" fmla="*/ 53560 w 730145"/>
                <a:gd name="T5" fmla="*/ 162772 h 702127"/>
                <a:gd name="T6" fmla="*/ 86432 w 730145"/>
                <a:gd name="T7" fmla="*/ 118563 h 702127"/>
                <a:gd name="T8" fmla="*/ 125450 w 730145"/>
                <a:gd name="T9" fmla="*/ 80536 h 702127"/>
                <a:gd name="T10" fmla="*/ 169724 w 730145"/>
                <a:gd name="T11" fmla="*/ 49212 h 702127"/>
                <a:gd name="T12" fmla="*/ 218371 w 730145"/>
                <a:gd name="T13" fmla="*/ 25121 h 702127"/>
                <a:gd name="T14" fmla="*/ 270506 w 730145"/>
                <a:gd name="T15" fmla="*/ 8792 h 702127"/>
                <a:gd name="T16" fmla="*/ 325243 w 730145"/>
                <a:gd name="T17" fmla="*/ 747 h 702127"/>
                <a:gd name="T18" fmla="*/ 353311 w 730145"/>
                <a:gd name="T19" fmla="*/ 0 h 702127"/>
                <a:gd name="T20" fmla="*/ 381698 w 730145"/>
                <a:gd name="T21" fmla="*/ 1514 h 702127"/>
                <a:gd name="T22" fmla="*/ 410293 w 730145"/>
                <a:gd name="T23" fmla="*/ 5378 h 702127"/>
                <a:gd name="T24" fmla="*/ 438986 w 730145"/>
                <a:gd name="T25" fmla="*/ 11631 h 702127"/>
                <a:gd name="T26" fmla="*/ 467127 w 730145"/>
                <a:gd name="T27" fmla="*/ 20178 h 702127"/>
                <a:gd name="T28" fmla="*/ 494108 w 730145"/>
                <a:gd name="T29" fmla="*/ 30801 h 702127"/>
                <a:gd name="T30" fmla="*/ 544290 w 730145"/>
                <a:gd name="T31" fmla="*/ 57808 h 702127"/>
                <a:gd name="T32" fmla="*/ 588990 w 730145"/>
                <a:gd name="T33" fmla="*/ 91750 h 702127"/>
                <a:gd name="T34" fmla="*/ 627665 w 730145"/>
                <a:gd name="T35" fmla="*/ 131733 h 702127"/>
                <a:gd name="T36" fmla="*/ 659771 w 730145"/>
                <a:gd name="T37" fmla="*/ 176853 h 702127"/>
                <a:gd name="T38" fmla="*/ 684763 w 730145"/>
                <a:gd name="T39" fmla="*/ 226216 h 702127"/>
                <a:gd name="T40" fmla="*/ 702100 w 730145"/>
                <a:gd name="T41" fmla="*/ 278922 h 702127"/>
                <a:gd name="T42" fmla="*/ 711238 w 730145"/>
                <a:gd name="T43" fmla="*/ 334075 h 702127"/>
                <a:gd name="T44" fmla="*/ 712559 w 730145"/>
                <a:gd name="T45" fmla="*/ 362287 h 702127"/>
                <a:gd name="T46" fmla="*/ 711629 w 730145"/>
                <a:gd name="T47" fmla="*/ 390780 h 702127"/>
                <a:gd name="T48" fmla="*/ 708376 w 730145"/>
                <a:gd name="T49" fmla="*/ 419425 h 702127"/>
                <a:gd name="T50" fmla="*/ 702730 w 730145"/>
                <a:gd name="T51" fmla="*/ 448125 h 702127"/>
                <a:gd name="T52" fmla="*/ 694811 w 730145"/>
                <a:gd name="T53" fmla="*/ 476227 h 702127"/>
                <a:gd name="T54" fmla="*/ 684802 w 730145"/>
                <a:gd name="T55" fmla="*/ 503116 h 702127"/>
                <a:gd name="T56" fmla="*/ 658964 w 730145"/>
                <a:gd name="T57" fmla="*/ 552987 h 702127"/>
                <a:gd name="T58" fmla="*/ 626104 w 730145"/>
                <a:gd name="T59" fmla="*/ 597211 h 702127"/>
                <a:gd name="T60" fmla="*/ 587103 w 730145"/>
                <a:gd name="T61" fmla="*/ 635257 h 702127"/>
                <a:gd name="T62" fmla="*/ 542848 w 730145"/>
                <a:gd name="T63" fmla="*/ 666600 h 702127"/>
                <a:gd name="T64" fmla="*/ 494220 w 730145"/>
                <a:gd name="T65" fmla="*/ 690709 h 702127"/>
                <a:gd name="T66" fmla="*/ 442102 w 730145"/>
                <a:gd name="T67" fmla="*/ 707055 h 702127"/>
                <a:gd name="T68" fmla="*/ 387379 w 730145"/>
                <a:gd name="T69" fmla="*/ 715114 h 702127"/>
                <a:gd name="T70" fmla="*/ 359316 w 730145"/>
                <a:gd name="T71" fmla="*/ 715869 h 702127"/>
                <a:gd name="T72" fmla="*/ 330934 w 730145"/>
                <a:gd name="T73" fmla="*/ 714353 h 702127"/>
                <a:gd name="T74" fmla="*/ 302340 w 730145"/>
                <a:gd name="T75" fmla="*/ 710501 h 702127"/>
                <a:gd name="T76" fmla="*/ 273647 w 730145"/>
                <a:gd name="T77" fmla="*/ 704248 h 702127"/>
                <a:gd name="T78" fmla="*/ 245506 w 730145"/>
                <a:gd name="T79" fmla="*/ 695696 h 702127"/>
                <a:gd name="T80" fmla="*/ 218527 w 730145"/>
                <a:gd name="T81" fmla="*/ 685072 h 702127"/>
                <a:gd name="T82" fmla="*/ 168344 w 730145"/>
                <a:gd name="T83" fmla="*/ 658054 h 702127"/>
                <a:gd name="T84" fmla="*/ 123640 w 730145"/>
                <a:gd name="T85" fmla="*/ 624098 h 702127"/>
                <a:gd name="T86" fmla="*/ 84960 w 730145"/>
                <a:gd name="T87" fmla="*/ 584101 h 702127"/>
                <a:gd name="T88" fmla="*/ 52848 w 730145"/>
                <a:gd name="T89" fmla="*/ 538960 h 702127"/>
                <a:gd name="T90" fmla="*/ 27843 w 730145"/>
                <a:gd name="T91" fmla="*/ 489576 h 702127"/>
                <a:gd name="T92" fmla="*/ 10491 w 730145"/>
                <a:gd name="T93" fmla="*/ 436853 h 702127"/>
                <a:gd name="T94" fmla="*/ 1332 w 730145"/>
                <a:gd name="T95" fmla="*/ 381685 h 702127"/>
                <a:gd name="T96" fmla="*/ 0 w 730145"/>
                <a:gd name="T97" fmla="*/ 353467 h 702127"/>
                <a:gd name="T98" fmla="*/ 915 w 730145"/>
                <a:gd name="T99" fmla="*/ 324975 h 702127"/>
                <a:gd name="T100" fmla="*/ 4152 w 730145"/>
                <a:gd name="T101" fmla="*/ 296323 h 702127"/>
                <a:gd name="T102" fmla="*/ 9779 w 730145"/>
                <a:gd name="T103" fmla="*/ 267622 h 7021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30145"/>
                <a:gd name="T157" fmla="*/ 0 h 702127"/>
                <a:gd name="T158" fmla="*/ 730145 w 730145"/>
                <a:gd name="T159" fmla="*/ 702127 h 70212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30145" h="702127">
                  <a:moveTo>
                    <a:pt x="10019" y="262485"/>
                  </a:moveTo>
                  <a:lnTo>
                    <a:pt x="28396" y="208553"/>
                  </a:lnTo>
                  <a:lnTo>
                    <a:pt x="54881" y="159648"/>
                  </a:lnTo>
                  <a:lnTo>
                    <a:pt x="88566" y="116288"/>
                  </a:lnTo>
                  <a:lnTo>
                    <a:pt x="128546" y="78989"/>
                  </a:lnTo>
                  <a:lnTo>
                    <a:pt x="173913" y="48268"/>
                  </a:lnTo>
                  <a:lnTo>
                    <a:pt x="223760" y="24640"/>
                  </a:lnTo>
                  <a:lnTo>
                    <a:pt x="277182" y="8624"/>
                  </a:lnTo>
                  <a:lnTo>
                    <a:pt x="333270" y="735"/>
                  </a:lnTo>
                  <a:lnTo>
                    <a:pt x="362031" y="0"/>
                  </a:lnTo>
                  <a:lnTo>
                    <a:pt x="391118" y="1490"/>
                  </a:lnTo>
                  <a:lnTo>
                    <a:pt x="420419" y="5270"/>
                  </a:lnTo>
                  <a:lnTo>
                    <a:pt x="449820" y="11406"/>
                  </a:lnTo>
                  <a:lnTo>
                    <a:pt x="478659" y="19792"/>
                  </a:lnTo>
                  <a:lnTo>
                    <a:pt x="506302" y="30210"/>
                  </a:lnTo>
                  <a:lnTo>
                    <a:pt x="557724" y="56698"/>
                  </a:lnTo>
                  <a:lnTo>
                    <a:pt x="603528" y="89989"/>
                  </a:lnTo>
                  <a:lnTo>
                    <a:pt x="643157" y="129203"/>
                  </a:lnTo>
                  <a:lnTo>
                    <a:pt x="676055" y="173458"/>
                  </a:lnTo>
                  <a:lnTo>
                    <a:pt x="701664" y="221873"/>
                  </a:lnTo>
                  <a:lnTo>
                    <a:pt x="719428" y="273568"/>
                  </a:lnTo>
                  <a:lnTo>
                    <a:pt x="728790" y="327662"/>
                  </a:lnTo>
                  <a:lnTo>
                    <a:pt x="730145" y="355333"/>
                  </a:lnTo>
                  <a:lnTo>
                    <a:pt x="729191" y="383274"/>
                  </a:lnTo>
                  <a:lnTo>
                    <a:pt x="725858" y="411374"/>
                  </a:lnTo>
                  <a:lnTo>
                    <a:pt x="720076" y="439523"/>
                  </a:lnTo>
                  <a:lnTo>
                    <a:pt x="711959" y="467086"/>
                  </a:lnTo>
                  <a:lnTo>
                    <a:pt x="701703" y="493458"/>
                  </a:lnTo>
                  <a:lnTo>
                    <a:pt x="675228" y="542372"/>
                  </a:lnTo>
                  <a:lnTo>
                    <a:pt x="641557" y="585747"/>
                  </a:lnTo>
                  <a:lnTo>
                    <a:pt x="601594" y="623063"/>
                  </a:lnTo>
                  <a:lnTo>
                    <a:pt x="556246" y="653804"/>
                  </a:lnTo>
                  <a:lnTo>
                    <a:pt x="506418" y="677450"/>
                  </a:lnTo>
                  <a:lnTo>
                    <a:pt x="453014" y="693483"/>
                  </a:lnTo>
                  <a:lnTo>
                    <a:pt x="396940" y="701387"/>
                  </a:lnTo>
                  <a:lnTo>
                    <a:pt x="368184" y="702127"/>
                  </a:lnTo>
                  <a:lnTo>
                    <a:pt x="339101" y="700641"/>
                  </a:lnTo>
                  <a:lnTo>
                    <a:pt x="309802" y="696863"/>
                  </a:lnTo>
                  <a:lnTo>
                    <a:pt x="280402" y="690729"/>
                  </a:lnTo>
                  <a:lnTo>
                    <a:pt x="251564" y="682341"/>
                  </a:lnTo>
                  <a:lnTo>
                    <a:pt x="223920" y="671921"/>
                  </a:lnTo>
                  <a:lnTo>
                    <a:pt x="172498" y="645423"/>
                  </a:lnTo>
                  <a:lnTo>
                    <a:pt x="126692" y="612118"/>
                  </a:lnTo>
                  <a:lnTo>
                    <a:pt x="87058" y="572887"/>
                  </a:lnTo>
                  <a:lnTo>
                    <a:pt x="54152" y="528613"/>
                  </a:lnTo>
                  <a:lnTo>
                    <a:pt x="28531" y="480179"/>
                  </a:lnTo>
                  <a:lnTo>
                    <a:pt x="10751" y="428467"/>
                  </a:lnTo>
                  <a:lnTo>
                    <a:pt x="1368" y="374359"/>
                  </a:lnTo>
                  <a:lnTo>
                    <a:pt x="0" y="346682"/>
                  </a:lnTo>
                  <a:lnTo>
                    <a:pt x="939" y="318737"/>
                  </a:lnTo>
                  <a:lnTo>
                    <a:pt x="4256" y="290635"/>
                  </a:lnTo>
                  <a:lnTo>
                    <a:pt x="10019" y="26248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02" name="object 22"/>
            <p:cNvSpPr>
              <a:spLocks/>
            </p:cNvSpPr>
            <p:nvPr/>
          </p:nvSpPr>
          <p:spPr bwMode="auto">
            <a:xfrm>
              <a:off x="4006850" y="3679825"/>
              <a:ext cx="722313" cy="173038"/>
            </a:xfrm>
            <a:custGeom>
              <a:avLst/>
              <a:gdLst>
                <a:gd name="T0" fmla="*/ 0 w 722249"/>
                <a:gd name="T1" fmla="*/ 0 h 173100"/>
                <a:gd name="T2" fmla="*/ 723017 w 722249"/>
                <a:gd name="T3" fmla="*/ 172356 h 173100"/>
                <a:gd name="T4" fmla="*/ 0 60000 65536"/>
                <a:gd name="T5" fmla="*/ 0 60000 65536"/>
                <a:gd name="T6" fmla="*/ 0 w 722249"/>
                <a:gd name="T7" fmla="*/ 0 h 173100"/>
                <a:gd name="T8" fmla="*/ 722249 w 722249"/>
                <a:gd name="T9" fmla="*/ 173100 h 1731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2249" h="173100">
                  <a:moveTo>
                    <a:pt x="0" y="0"/>
                  </a:moveTo>
                  <a:lnTo>
                    <a:pt x="722249" y="17310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03" name="object 23"/>
            <p:cNvSpPr>
              <a:spLocks/>
            </p:cNvSpPr>
            <p:nvPr/>
          </p:nvSpPr>
          <p:spPr bwMode="auto">
            <a:xfrm>
              <a:off x="4278313" y="3419475"/>
              <a:ext cx="179387" cy="690563"/>
            </a:xfrm>
            <a:custGeom>
              <a:avLst/>
              <a:gdLst>
                <a:gd name="T0" fmla="*/ 180080 w 179324"/>
                <a:gd name="T1" fmla="*/ 0 h 690499"/>
                <a:gd name="T2" fmla="*/ 0 w 179324"/>
                <a:gd name="T3" fmla="*/ 691267 h 690499"/>
                <a:gd name="T4" fmla="*/ 0 60000 65536"/>
                <a:gd name="T5" fmla="*/ 0 60000 65536"/>
                <a:gd name="T6" fmla="*/ 0 w 179324"/>
                <a:gd name="T7" fmla="*/ 0 h 690499"/>
                <a:gd name="T8" fmla="*/ 179324 w 179324"/>
                <a:gd name="T9" fmla="*/ 690499 h 6904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9324" h="690499">
                  <a:moveTo>
                    <a:pt x="179324" y="0"/>
                  </a:moveTo>
                  <a:lnTo>
                    <a:pt x="0" y="69049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04" name="object 24"/>
            <p:cNvSpPr>
              <a:spLocks/>
            </p:cNvSpPr>
            <p:nvPr/>
          </p:nvSpPr>
          <p:spPr bwMode="auto">
            <a:xfrm>
              <a:off x="4219575" y="3530600"/>
              <a:ext cx="157163" cy="177800"/>
            </a:xfrm>
            <a:custGeom>
              <a:avLst/>
              <a:gdLst>
                <a:gd name="T0" fmla="*/ 42532 w 156238"/>
                <a:gd name="T1" fmla="*/ 0 h 177390"/>
                <a:gd name="T2" fmla="*/ 0 w 156238"/>
                <a:gd name="T3" fmla="*/ 163209 h 177390"/>
                <a:gd name="T4" fmla="*/ 72023 w 156238"/>
                <a:gd name="T5" fmla="*/ 180323 h 177390"/>
                <a:gd name="T6" fmla="*/ 85625 w 156238"/>
                <a:gd name="T7" fmla="*/ 182252 h 177390"/>
                <a:gd name="T8" fmla="*/ 98324 w 156238"/>
                <a:gd name="T9" fmla="*/ 182376 h 177390"/>
                <a:gd name="T10" fmla="*/ 112238 w 156238"/>
                <a:gd name="T11" fmla="*/ 179888 h 177390"/>
                <a:gd name="T12" fmla="*/ 124263 w 156238"/>
                <a:gd name="T13" fmla="*/ 174879 h 177390"/>
                <a:gd name="T14" fmla="*/ 133550 w 156238"/>
                <a:gd name="T15" fmla="*/ 168418 h 177390"/>
                <a:gd name="T16" fmla="*/ 142699 w 156238"/>
                <a:gd name="T17" fmla="*/ 159138 h 177390"/>
                <a:gd name="T18" fmla="*/ 146830 w 156238"/>
                <a:gd name="T19" fmla="*/ 153547 h 177390"/>
                <a:gd name="T20" fmla="*/ 83974 w 156238"/>
                <a:gd name="T21" fmla="*/ 153547 h 177390"/>
                <a:gd name="T22" fmla="*/ 76886 w 156238"/>
                <a:gd name="T23" fmla="*/ 152373 h 177390"/>
                <a:gd name="T24" fmla="*/ 67208 w 156238"/>
                <a:gd name="T25" fmla="*/ 150152 h 177390"/>
                <a:gd name="T26" fmla="*/ 41578 w 156238"/>
                <a:gd name="T27" fmla="*/ 144017 h 177390"/>
                <a:gd name="T28" fmla="*/ 69660 w 156238"/>
                <a:gd name="T29" fmla="*/ 35775 h 177390"/>
                <a:gd name="T30" fmla="*/ 149401 w 156238"/>
                <a:gd name="T31" fmla="*/ 35775 h 177390"/>
                <a:gd name="T32" fmla="*/ 145729 w 156238"/>
                <a:gd name="T33" fmla="*/ 32138 h 177390"/>
                <a:gd name="T34" fmla="*/ 132697 w 156238"/>
                <a:gd name="T35" fmla="*/ 23727 h 177390"/>
                <a:gd name="T36" fmla="*/ 120827 w 156238"/>
                <a:gd name="T37" fmla="*/ 19268 h 177390"/>
                <a:gd name="T38" fmla="*/ 105378 w 156238"/>
                <a:gd name="T39" fmla="*/ 15015 h 177390"/>
                <a:gd name="T40" fmla="*/ 42532 w 156238"/>
                <a:gd name="T41" fmla="*/ 0 h 177390"/>
                <a:gd name="T42" fmla="*/ 149401 w 156238"/>
                <a:gd name="T43" fmla="*/ 35775 h 177390"/>
                <a:gd name="T44" fmla="*/ 69660 w 156238"/>
                <a:gd name="T45" fmla="*/ 35775 h 177390"/>
                <a:gd name="T46" fmla="*/ 87810 w 156238"/>
                <a:gd name="T47" fmla="*/ 40176 h 177390"/>
                <a:gd name="T48" fmla="*/ 103549 w 156238"/>
                <a:gd name="T49" fmla="*/ 44376 h 177390"/>
                <a:gd name="T50" fmla="*/ 113010 w 156238"/>
                <a:gd name="T51" fmla="*/ 47787 h 177390"/>
                <a:gd name="T52" fmla="*/ 119146 w 156238"/>
                <a:gd name="T53" fmla="*/ 50659 h 177390"/>
                <a:gd name="T54" fmla="*/ 123781 w 156238"/>
                <a:gd name="T55" fmla="*/ 54578 h 177390"/>
                <a:gd name="T56" fmla="*/ 126917 w 156238"/>
                <a:gd name="T57" fmla="*/ 59278 h 177390"/>
                <a:gd name="T58" fmla="*/ 130188 w 156238"/>
                <a:gd name="T59" fmla="*/ 64107 h 177390"/>
                <a:gd name="T60" fmla="*/ 131961 w 156238"/>
                <a:gd name="T61" fmla="*/ 70115 h 177390"/>
                <a:gd name="T62" fmla="*/ 132613 w 156238"/>
                <a:gd name="T63" fmla="*/ 84363 h 177390"/>
                <a:gd name="T64" fmla="*/ 130918 w 156238"/>
                <a:gd name="T65" fmla="*/ 96315 h 177390"/>
                <a:gd name="T66" fmla="*/ 117237 w 156238"/>
                <a:gd name="T67" fmla="*/ 136443 h 177390"/>
                <a:gd name="T68" fmla="*/ 94334 w 156238"/>
                <a:gd name="T69" fmla="*/ 153547 h 177390"/>
                <a:gd name="T70" fmla="*/ 146830 w 156238"/>
                <a:gd name="T71" fmla="*/ 153547 h 177390"/>
                <a:gd name="T72" fmla="*/ 166092 w 156238"/>
                <a:gd name="T73" fmla="*/ 106599 h 177390"/>
                <a:gd name="T74" fmla="*/ 167706 w 156238"/>
                <a:gd name="T75" fmla="*/ 81903 h 177390"/>
                <a:gd name="T76" fmla="*/ 166372 w 156238"/>
                <a:gd name="T77" fmla="*/ 66561 h 177390"/>
                <a:gd name="T78" fmla="*/ 162161 w 156238"/>
                <a:gd name="T79" fmla="*/ 54754 h 177390"/>
                <a:gd name="T80" fmla="*/ 154678 w 156238"/>
                <a:gd name="T81" fmla="*/ 41001 h 177390"/>
                <a:gd name="T82" fmla="*/ 149401 w 156238"/>
                <a:gd name="T83" fmla="*/ 35775 h 1773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6238"/>
                <a:gd name="T127" fmla="*/ 0 h 177390"/>
                <a:gd name="T128" fmla="*/ 156238 w 156238"/>
                <a:gd name="T129" fmla="*/ 177390 h 1773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6238" h="177390">
                  <a:moveTo>
                    <a:pt x="39624" y="0"/>
                  </a:moveTo>
                  <a:lnTo>
                    <a:pt x="0" y="158750"/>
                  </a:lnTo>
                  <a:lnTo>
                    <a:pt x="67098" y="175397"/>
                  </a:lnTo>
                  <a:lnTo>
                    <a:pt x="79770" y="177273"/>
                  </a:lnTo>
                  <a:lnTo>
                    <a:pt x="91599" y="177390"/>
                  </a:lnTo>
                  <a:lnTo>
                    <a:pt x="104562" y="174974"/>
                  </a:lnTo>
                  <a:lnTo>
                    <a:pt x="115765" y="170101"/>
                  </a:lnTo>
                  <a:lnTo>
                    <a:pt x="124417" y="163816"/>
                  </a:lnTo>
                  <a:lnTo>
                    <a:pt x="132941" y="154790"/>
                  </a:lnTo>
                  <a:lnTo>
                    <a:pt x="136790" y="149352"/>
                  </a:lnTo>
                  <a:lnTo>
                    <a:pt x="78232" y="149352"/>
                  </a:lnTo>
                  <a:lnTo>
                    <a:pt x="71627" y="148209"/>
                  </a:lnTo>
                  <a:lnTo>
                    <a:pt x="62611" y="146050"/>
                  </a:lnTo>
                  <a:lnTo>
                    <a:pt x="38735" y="140081"/>
                  </a:lnTo>
                  <a:lnTo>
                    <a:pt x="64897" y="34798"/>
                  </a:lnTo>
                  <a:lnTo>
                    <a:pt x="139183" y="34798"/>
                  </a:lnTo>
                  <a:lnTo>
                    <a:pt x="135761" y="31260"/>
                  </a:lnTo>
                  <a:lnTo>
                    <a:pt x="123623" y="23079"/>
                  </a:lnTo>
                  <a:lnTo>
                    <a:pt x="112566" y="18742"/>
                  </a:lnTo>
                  <a:lnTo>
                    <a:pt x="98171" y="14605"/>
                  </a:lnTo>
                  <a:lnTo>
                    <a:pt x="39624" y="0"/>
                  </a:lnTo>
                  <a:close/>
                </a:path>
                <a:path w="156238" h="177390">
                  <a:moveTo>
                    <a:pt x="139183" y="34798"/>
                  </a:moveTo>
                  <a:lnTo>
                    <a:pt x="64897" y="34798"/>
                  </a:lnTo>
                  <a:lnTo>
                    <a:pt x="81804" y="39078"/>
                  </a:lnTo>
                  <a:lnTo>
                    <a:pt x="96468" y="43164"/>
                  </a:lnTo>
                  <a:lnTo>
                    <a:pt x="105283" y="46482"/>
                  </a:lnTo>
                  <a:lnTo>
                    <a:pt x="110998" y="49275"/>
                  </a:lnTo>
                  <a:lnTo>
                    <a:pt x="115315" y="53086"/>
                  </a:lnTo>
                  <a:lnTo>
                    <a:pt x="118237" y="57658"/>
                  </a:lnTo>
                  <a:lnTo>
                    <a:pt x="121285" y="62357"/>
                  </a:lnTo>
                  <a:lnTo>
                    <a:pt x="122936" y="68199"/>
                  </a:lnTo>
                  <a:lnTo>
                    <a:pt x="123544" y="82057"/>
                  </a:lnTo>
                  <a:lnTo>
                    <a:pt x="121965" y="93681"/>
                  </a:lnTo>
                  <a:lnTo>
                    <a:pt x="109220" y="132715"/>
                  </a:lnTo>
                  <a:lnTo>
                    <a:pt x="87884" y="149352"/>
                  </a:lnTo>
                  <a:lnTo>
                    <a:pt x="136790" y="149352"/>
                  </a:lnTo>
                  <a:lnTo>
                    <a:pt x="154733" y="103686"/>
                  </a:lnTo>
                  <a:lnTo>
                    <a:pt x="156238" y="79665"/>
                  </a:lnTo>
                  <a:lnTo>
                    <a:pt x="154994" y="64743"/>
                  </a:lnTo>
                  <a:lnTo>
                    <a:pt x="151072" y="53258"/>
                  </a:lnTo>
                  <a:lnTo>
                    <a:pt x="144101" y="39881"/>
                  </a:lnTo>
                  <a:lnTo>
                    <a:pt x="139183" y="347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05" name="object 25"/>
            <p:cNvSpPr>
              <a:spLocks/>
            </p:cNvSpPr>
            <p:nvPr/>
          </p:nvSpPr>
          <p:spPr bwMode="auto">
            <a:xfrm>
              <a:off x="4506913" y="3603625"/>
              <a:ext cx="141287" cy="169863"/>
            </a:xfrm>
            <a:custGeom>
              <a:avLst/>
              <a:gdLst>
                <a:gd name="T0" fmla="*/ 658 w 141779"/>
                <a:gd name="T1" fmla="*/ 92766 h 170508"/>
                <a:gd name="T2" fmla="*/ 1515 w 141779"/>
                <a:gd name="T3" fmla="*/ 116898 h 170508"/>
                <a:gd name="T4" fmla="*/ 67239 w 141779"/>
                <a:gd name="T5" fmla="*/ 162927 h 170508"/>
                <a:gd name="T6" fmla="*/ 114011 w 141779"/>
                <a:gd name="T7" fmla="*/ 146541 h 170508"/>
                <a:gd name="T8" fmla="*/ 70008 w 141779"/>
                <a:gd name="T9" fmla="*/ 136039 h 170508"/>
                <a:gd name="T10" fmla="*/ 44741 w 141779"/>
                <a:gd name="T11" fmla="*/ 129147 h 170508"/>
                <a:gd name="T12" fmla="*/ 32040 w 141779"/>
                <a:gd name="T13" fmla="*/ 110425 h 170508"/>
                <a:gd name="T14" fmla="*/ 698 w 141779"/>
                <a:gd name="T15" fmla="*/ 92463 h 170508"/>
                <a:gd name="T16" fmla="*/ 25763 w 141779"/>
                <a:gd name="T17" fmla="*/ 21677 h 170508"/>
                <a:gd name="T18" fmla="*/ 23792 w 141779"/>
                <a:gd name="T19" fmla="*/ 56253 h 170508"/>
                <a:gd name="T20" fmla="*/ 74808 w 141779"/>
                <a:gd name="T21" fmla="*/ 97300 h 170508"/>
                <a:gd name="T22" fmla="*/ 86937 w 141779"/>
                <a:gd name="T23" fmla="*/ 104841 h 170508"/>
                <a:gd name="T24" fmla="*/ 93028 w 141779"/>
                <a:gd name="T25" fmla="*/ 113942 h 170508"/>
                <a:gd name="T26" fmla="*/ 92419 w 141779"/>
                <a:gd name="T27" fmla="*/ 120860 h 170508"/>
                <a:gd name="T28" fmla="*/ 87303 w 141779"/>
                <a:gd name="T29" fmla="*/ 130689 h 170508"/>
                <a:gd name="T30" fmla="*/ 70008 w 141779"/>
                <a:gd name="T31" fmla="*/ 136039 h 170508"/>
                <a:gd name="T32" fmla="*/ 124250 w 141779"/>
                <a:gd name="T33" fmla="*/ 123313 h 170508"/>
                <a:gd name="T34" fmla="*/ 121975 w 141779"/>
                <a:gd name="T35" fmla="*/ 99399 h 170508"/>
                <a:gd name="T36" fmla="*/ 71520 w 141779"/>
                <a:gd name="T37" fmla="*/ 59590 h 170508"/>
                <a:gd name="T38" fmla="*/ 54046 w 141779"/>
                <a:gd name="T39" fmla="*/ 46833 h 170508"/>
                <a:gd name="T40" fmla="*/ 50881 w 141779"/>
                <a:gd name="T41" fmla="*/ 40037 h 170508"/>
                <a:gd name="T42" fmla="*/ 55144 w 141779"/>
                <a:gd name="T43" fmla="*/ 29845 h 170508"/>
                <a:gd name="T44" fmla="*/ 127161 w 141779"/>
                <a:gd name="T45" fmla="*/ 25840 h 170508"/>
                <a:gd name="T46" fmla="*/ 117609 w 141779"/>
                <a:gd name="T47" fmla="*/ 15722 h 170508"/>
                <a:gd name="T48" fmla="*/ 94875 w 141779"/>
                <a:gd name="T49" fmla="*/ 5310 h 170508"/>
                <a:gd name="T50" fmla="*/ 66216 w 141779"/>
                <a:gd name="T51" fmla="*/ 0 h 170508"/>
                <a:gd name="T52" fmla="*/ 72442 w 141779"/>
                <a:gd name="T53" fmla="*/ 25840 h 170508"/>
                <a:gd name="T54" fmla="*/ 96072 w 141779"/>
                <a:gd name="T55" fmla="*/ 33483 h 170508"/>
                <a:gd name="T56" fmla="*/ 103016 w 141779"/>
                <a:gd name="T57" fmla="*/ 42466 h 170508"/>
                <a:gd name="T58" fmla="*/ 103869 w 141779"/>
                <a:gd name="T59" fmla="*/ 56906 h 170508"/>
                <a:gd name="T60" fmla="*/ 135424 w 141779"/>
                <a:gd name="T61" fmla="*/ 44763 h 170508"/>
                <a:gd name="T62" fmla="*/ 127161 w 141779"/>
                <a:gd name="T63" fmla="*/ 25840 h 1705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1779"/>
                <a:gd name="T97" fmla="*/ 0 h 170508"/>
                <a:gd name="T98" fmla="*/ 141779 w 141779"/>
                <a:gd name="T99" fmla="*/ 170508 h 1705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1779" h="170508">
                  <a:moveTo>
                    <a:pt x="724" y="96765"/>
                  </a:moveTo>
                  <a:lnTo>
                    <a:pt x="682" y="97082"/>
                  </a:lnTo>
                  <a:lnTo>
                    <a:pt x="0" y="110154"/>
                  </a:lnTo>
                  <a:lnTo>
                    <a:pt x="1575" y="122338"/>
                  </a:lnTo>
                  <a:lnTo>
                    <a:pt x="29788" y="158792"/>
                  </a:lnTo>
                  <a:lnTo>
                    <a:pt x="70103" y="170508"/>
                  </a:lnTo>
                  <a:lnTo>
                    <a:pt x="82418" y="170443"/>
                  </a:lnTo>
                  <a:lnTo>
                    <a:pt x="118867" y="153360"/>
                  </a:lnTo>
                  <a:lnTo>
                    <a:pt x="125258" y="142367"/>
                  </a:lnTo>
                  <a:lnTo>
                    <a:pt x="72990" y="142367"/>
                  </a:lnTo>
                  <a:lnTo>
                    <a:pt x="58816" y="140334"/>
                  </a:lnTo>
                  <a:lnTo>
                    <a:pt x="46647" y="135155"/>
                  </a:lnTo>
                  <a:lnTo>
                    <a:pt x="37625" y="126462"/>
                  </a:lnTo>
                  <a:lnTo>
                    <a:pt x="33406" y="115563"/>
                  </a:lnTo>
                  <a:lnTo>
                    <a:pt x="32601" y="101591"/>
                  </a:lnTo>
                  <a:lnTo>
                    <a:pt x="724" y="96765"/>
                  </a:lnTo>
                  <a:close/>
                </a:path>
                <a:path w="141779" h="170508">
                  <a:moveTo>
                    <a:pt x="69037" y="0"/>
                  </a:moveTo>
                  <a:lnTo>
                    <a:pt x="26861" y="22686"/>
                  </a:lnTo>
                  <a:lnTo>
                    <a:pt x="21716" y="47187"/>
                  </a:lnTo>
                  <a:lnTo>
                    <a:pt x="24805" y="58871"/>
                  </a:lnTo>
                  <a:lnTo>
                    <a:pt x="64434" y="94430"/>
                  </a:lnTo>
                  <a:lnTo>
                    <a:pt x="77995" y="101827"/>
                  </a:lnTo>
                  <a:lnTo>
                    <a:pt x="85687" y="106290"/>
                  </a:lnTo>
                  <a:lnTo>
                    <a:pt x="90640" y="109719"/>
                  </a:lnTo>
                  <a:lnTo>
                    <a:pt x="93942" y="112894"/>
                  </a:lnTo>
                  <a:lnTo>
                    <a:pt x="96990" y="119244"/>
                  </a:lnTo>
                  <a:lnTo>
                    <a:pt x="97371" y="122800"/>
                  </a:lnTo>
                  <a:lnTo>
                    <a:pt x="96355" y="126483"/>
                  </a:lnTo>
                  <a:lnTo>
                    <a:pt x="94958" y="132325"/>
                  </a:lnTo>
                  <a:lnTo>
                    <a:pt x="91021" y="136770"/>
                  </a:lnTo>
                  <a:lnTo>
                    <a:pt x="83785" y="140236"/>
                  </a:lnTo>
                  <a:lnTo>
                    <a:pt x="72990" y="142367"/>
                  </a:lnTo>
                  <a:lnTo>
                    <a:pt x="125258" y="142367"/>
                  </a:lnTo>
                  <a:lnTo>
                    <a:pt x="129543" y="129050"/>
                  </a:lnTo>
                  <a:lnTo>
                    <a:pt x="129968" y="117051"/>
                  </a:lnTo>
                  <a:lnTo>
                    <a:pt x="127171" y="104025"/>
                  </a:lnTo>
                  <a:lnTo>
                    <a:pt x="90765" y="71087"/>
                  </a:lnTo>
                  <a:lnTo>
                    <a:pt x="74567" y="62362"/>
                  </a:lnTo>
                  <a:lnTo>
                    <a:pt x="62773" y="54977"/>
                  </a:lnTo>
                  <a:lnTo>
                    <a:pt x="56350" y="49013"/>
                  </a:lnTo>
                  <a:lnTo>
                    <a:pt x="53810" y="45584"/>
                  </a:lnTo>
                  <a:lnTo>
                    <a:pt x="53048" y="41901"/>
                  </a:lnTo>
                  <a:lnTo>
                    <a:pt x="54953" y="34027"/>
                  </a:lnTo>
                  <a:lnTo>
                    <a:pt x="57493" y="31233"/>
                  </a:lnTo>
                  <a:lnTo>
                    <a:pt x="67780" y="27042"/>
                  </a:lnTo>
                  <a:lnTo>
                    <a:pt x="132577" y="27042"/>
                  </a:lnTo>
                  <a:lnTo>
                    <a:pt x="130087" y="22881"/>
                  </a:lnTo>
                  <a:lnTo>
                    <a:pt x="122620" y="16454"/>
                  </a:lnTo>
                  <a:lnTo>
                    <a:pt x="112449" y="10728"/>
                  </a:lnTo>
                  <a:lnTo>
                    <a:pt x="98917" y="5557"/>
                  </a:lnTo>
                  <a:lnTo>
                    <a:pt x="81370" y="795"/>
                  </a:lnTo>
                  <a:lnTo>
                    <a:pt x="69037" y="0"/>
                  </a:lnTo>
                  <a:close/>
                </a:path>
                <a:path w="141779" h="170508">
                  <a:moveTo>
                    <a:pt x="132577" y="27042"/>
                  </a:moveTo>
                  <a:lnTo>
                    <a:pt x="75527" y="27042"/>
                  </a:lnTo>
                  <a:lnTo>
                    <a:pt x="93815" y="31614"/>
                  </a:lnTo>
                  <a:lnTo>
                    <a:pt x="100165" y="35043"/>
                  </a:lnTo>
                  <a:lnTo>
                    <a:pt x="103848" y="39742"/>
                  </a:lnTo>
                  <a:lnTo>
                    <a:pt x="107404" y="44441"/>
                  </a:lnTo>
                  <a:lnTo>
                    <a:pt x="108928" y="51045"/>
                  </a:lnTo>
                  <a:lnTo>
                    <a:pt x="108293" y="59554"/>
                  </a:lnTo>
                  <a:lnTo>
                    <a:pt x="141779" y="58411"/>
                  </a:lnTo>
                  <a:lnTo>
                    <a:pt x="141194" y="46847"/>
                  </a:lnTo>
                  <a:lnTo>
                    <a:pt x="137450" y="35185"/>
                  </a:lnTo>
                  <a:lnTo>
                    <a:pt x="132577" y="270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06" name="object 26"/>
            <p:cNvSpPr>
              <a:spLocks/>
            </p:cNvSpPr>
            <p:nvPr/>
          </p:nvSpPr>
          <p:spPr bwMode="auto">
            <a:xfrm>
              <a:off x="4146550" y="3821113"/>
              <a:ext cx="150813" cy="166687"/>
            </a:xfrm>
            <a:custGeom>
              <a:avLst/>
              <a:gdLst>
                <a:gd name="T0" fmla="*/ 39113 w 150976"/>
                <a:gd name="T1" fmla="*/ 0 h 166750"/>
                <a:gd name="T2" fmla="*/ 0 w 150976"/>
                <a:gd name="T3" fmla="*/ 158030 h 166750"/>
                <a:gd name="T4" fmla="*/ 31717 w 150976"/>
                <a:gd name="T5" fmla="*/ 165995 h 166750"/>
                <a:gd name="T6" fmla="*/ 46384 w 150976"/>
                <a:gd name="T7" fmla="*/ 106327 h 166750"/>
                <a:gd name="T8" fmla="*/ 130557 w 150976"/>
                <a:gd name="T9" fmla="*/ 106327 h 166750"/>
                <a:gd name="T10" fmla="*/ 140567 w 150976"/>
                <a:gd name="T11" fmla="*/ 95233 h 166750"/>
                <a:gd name="T12" fmla="*/ 143500 w 150976"/>
                <a:gd name="T13" fmla="*/ 87796 h 166750"/>
                <a:gd name="T14" fmla="*/ 95431 w 150976"/>
                <a:gd name="T15" fmla="*/ 87796 h 166750"/>
                <a:gd name="T16" fmla="*/ 85601 w 150976"/>
                <a:gd name="T17" fmla="*/ 87071 h 166750"/>
                <a:gd name="T18" fmla="*/ 70329 w 150976"/>
                <a:gd name="T19" fmla="*/ 83817 h 166750"/>
                <a:gd name="T20" fmla="*/ 53029 w 150976"/>
                <a:gd name="T21" fmla="*/ 79523 h 166750"/>
                <a:gd name="T22" fmla="*/ 64186 w 150976"/>
                <a:gd name="T23" fmla="*/ 34642 h 166750"/>
                <a:gd name="T24" fmla="*/ 138533 w 150976"/>
                <a:gd name="T25" fmla="*/ 34642 h 166750"/>
                <a:gd name="T26" fmla="*/ 136611 w 150976"/>
                <a:gd name="T27" fmla="*/ 31960 h 166750"/>
                <a:gd name="T28" fmla="*/ 126423 w 150976"/>
                <a:gd name="T29" fmla="*/ 24224 h 166750"/>
                <a:gd name="T30" fmla="*/ 118536 w 150976"/>
                <a:gd name="T31" fmla="*/ 20955 h 166750"/>
                <a:gd name="T32" fmla="*/ 106374 w 150976"/>
                <a:gd name="T33" fmla="*/ 17142 h 166750"/>
                <a:gd name="T34" fmla="*/ 89887 w 150976"/>
                <a:gd name="T35" fmla="*/ 12767 h 166750"/>
                <a:gd name="T36" fmla="*/ 39113 w 150976"/>
                <a:gd name="T37" fmla="*/ 0 h 166750"/>
                <a:gd name="T38" fmla="*/ 130557 w 150976"/>
                <a:gd name="T39" fmla="*/ 106327 h 166750"/>
                <a:gd name="T40" fmla="*/ 46384 w 150976"/>
                <a:gd name="T41" fmla="*/ 106327 h 166750"/>
                <a:gd name="T42" fmla="*/ 77582 w 150976"/>
                <a:gd name="T43" fmla="*/ 114036 h 166750"/>
                <a:gd name="T44" fmla="*/ 90318 w 150976"/>
                <a:gd name="T45" fmla="*/ 116481 h 166750"/>
                <a:gd name="T46" fmla="*/ 100415 w 150976"/>
                <a:gd name="T47" fmla="*/ 117574 h 166750"/>
                <a:gd name="T48" fmla="*/ 106309 w 150976"/>
                <a:gd name="T49" fmla="*/ 117698 h 166750"/>
                <a:gd name="T50" fmla="*/ 112325 w 150976"/>
                <a:gd name="T51" fmla="*/ 116566 h 166750"/>
                <a:gd name="T52" fmla="*/ 121141 w 150976"/>
                <a:gd name="T53" fmla="*/ 113129 h 166750"/>
                <a:gd name="T54" fmla="*/ 129679 w 150976"/>
                <a:gd name="T55" fmla="*/ 107291 h 166750"/>
                <a:gd name="T56" fmla="*/ 130557 w 150976"/>
                <a:gd name="T57" fmla="*/ 106327 h 166750"/>
                <a:gd name="T58" fmla="*/ 138533 w 150976"/>
                <a:gd name="T59" fmla="*/ 34642 h 166750"/>
                <a:gd name="T60" fmla="*/ 64186 w 150976"/>
                <a:gd name="T61" fmla="*/ 34642 h 166750"/>
                <a:gd name="T62" fmla="*/ 79480 w 150976"/>
                <a:gd name="T63" fmla="*/ 38555 h 166750"/>
                <a:gd name="T64" fmla="*/ 90890 w 150976"/>
                <a:gd name="T65" fmla="*/ 41337 h 166750"/>
                <a:gd name="T66" fmla="*/ 98286 w 150976"/>
                <a:gd name="T67" fmla="*/ 43614 h 166750"/>
                <a:gd name="T68" fmla="*/ 115837 w 150976"/>
                <a:gd name="T69" fmla="*/ 65232 h 166750"/>
                <a:gd name="T70" fmla="*/ 113329 w 150976"/>
                <a:gd name="T71" fmla="*/ 75725 h 166750"/>
                <a:gd name="T72" fmla="*/ 111074 w 150976"/>
                <a:gd name="T73" fmla="*/ 79523 h 166750"/>
                <a:gd name="T74" fmla="*/ 104554 w 150976"/>
                <a:gd name="T75" fmla="*/ 85341 h 166750"/>
                <a:gd name="T76" fmla="*/ 100667 w 150976"/>
                <a:gd name="T77" fmla="*/ 87107 h 166750"/>
                <a:gd name="T78" fmla="*/ 95431 w 150976"/>
                <a:gd name="T79" fmla="*/ 87796 h 166750"/>
                <a:gd name="T80" fmla="*/ 143500 w 150976"/>
                <a:gd name="T81" fmla="*/ 87796 h 166750"/>
                <a:gd name="T82" fmla="*/ 144849 w 150976"/>
                <a:gd name="T83" fmla="*/ 84369 h 166750"/>
                <a:gd name="T84" fmla="*/ 149032 w 150976"/>
                <a:gd name="T85" fmla="*/ 66710 h 166750"/>
                <a:gd name="T86" fmla="*/ 148109 w 150976"/>
                <a:gd name="T87" fmla="*/ 54706 h 166750"/>
                <a:gd name="T88" fmla="*/ 143983 w 150976"/>
                <a:gd name="T89" fmla="*/ 42240 h 166750"/>
                <a:gd name="T90" fmla="*/ 138533 w 150976"/>
                <a:gd name="T91" fmla="*/ 34642 h 1667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0976"/>
                <a:gd name="T139" fmla="*/ 0 h 166750"/>
                <a:gd name="T140" fmla="*/ 150976 w 150976"/>
                <a:gd name="T141" fmla="*/ 166750 h 16675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0976" h="166750">
                  <a:moveTo>
                    <a:pt x="39624" y="0"/>
                  </a:moveTo>
                  <a:lnTo>
                    <a:pt x="0" y="158750"/>
                  </a:lnTo>
                  <a:lnTo>
                    <a:pt x="32131" y="166751"/>
                  </a:lnTo>
                  <a:lnTo>
                    <a:pt x="46989" y="106807"/>
                  </a:lnTo>
                  <a:lnTo>
                    <a:pt x="132260" y="106807"/>
                  </a:lnTo>
                  <a:lnTo>
                    <a:pt x="142401" y="95665"/>
                  </a:lnTo>
                  <a:lnTo>
                    <a:pt x="145372" y="88192"/>
                  </a:lnTo>
                  <a:lnTo>
                    <a:pt x="96675" y="88192"/>
                  </a:lnTo>
                  <a:lnTo>
                    <a:pt x="86719" y="87467"/>
                  </a:lnTo>
                  <a:lnTo>
                    <a:pt x="71247" y="84201"/>
                  </a:lnTo>
                  <a:lnTo>
                    <a:pt x="53721" y="79883"/>
                  </a:lnTo>
                  <a:lnTo>
                    <a:pt x="65024" y="34798"/>
                  </a:lnTo>
                  <a:lnTo>
                    <a:pt x="140341" y="34798"/>
                  </a:lnTo>
                  <a:lnTo>
                    <a:pt x="138393" y="32104"/>
                  </a:lnTo>
                  <a:lnTo>
                    <a:pt x="128073" y="24332"/>
                  </a:lnTo>
                  <a:lnTo>
                    <a:pt x="120083" y="21051"/>
                  </a:lnTo>
                  <a:lnTo>
                    <a:pt x="107761" y="17216"/>
                  </a:lnTo>
                  <a:lnTo>
                    <a:pt x="91059" y="12827"/>
                  </a:lnTo>
                  <a:lnTo>
                    <a:pt x="39624" y="0"/>
                  </a:lnTo>
                  <a:close/>
                </a:path>
                <a:path w="150976" h="166750">
                  <a:moveTo>
                    <a:pt x="132260" y="106807"/>
                  </a:moveTo>
                  <a:lnTo>
                    <a:pt x="46989" y="106807"/>
                  </a:lnTo>
                  <a:lnTo>
                    <a:pt x="78594" y="114552"/>
                  </a:lnTo>
                  <a:lnTo>
                    <a:pt x="91497" y="117009"/>
                  </a:lnTo>
                  <a:lnTo>
                    <a:pt x="101726" y="118110"/>
                  </a:lnTo>
                  <a:lnTo>
                    <a:pt x="107696" y="118237"/>
                  </a:lnTo>
                  <a:lnTo>
                    <a:pt x="113791" y="117094"/>
                  </a:lnTo>
                  <a:lnTo>
                    <a:pt x="122720" y="113645"/>
                  </a:lnTo>
                  <a:lnTo>
                    <a:pt x="131371" y="107783"/>
                  </a:lnTo>
                  <a:lnTo>
                    <a:pt x="132260" y="106807"/>
                  </a:lnTo>
                  <a:close/>
                </a:path>
                <a:path w="150976" h="166750">
                  <a:moveTo>
                    <a:pt x="140341" y="34798"/>
                  </a:moveTo>
                  <a:lnTo>
                    <a:pt x="65024" y="34798"/>
                  </a:lnTo>
                  <a:lnTo>
                    <a:pt x="80517" y="38735"/>
                  </a:lnTo>
                  <a:lnTo>
                    <a:pt x="92075" y="41529"/>
                  </a:lnTo>
                  <a:lnTo>
                    <a:pt x="99567" y="43815"/>
                  </a:lnTo>
                  <a:lnTo>
                    <a:pt x="117348" y="65532"/>
                  </a:lnTo>
                  <a:lnTo>
                    <a:pt x="114808" y="76073"/>
                  </a:lnTo>
                  <a:lnTo>
                    <a:pt x="112522" y="79883"/>
                  </a:lnTo>
                  <a:lnTo>
                    <a:pt x="105917" y="85725"/>
                  </a:lnTo>
                  <a:lnTo>
                    <a:pt x="101981" y="87503"/>
                  </a:lnTo>
                  <a:lnTo>
                    <a:pt x="96675" y="88192"/>
                  </a:lnTo>
                  <a:lnTo>
                    <a:pt x="145372" y="88192"/>
                  </a:lnTo>
                  <a:lnTo>
                    <a:pt x="146739" y="84753"/>
                  </a:lnTo>
                  <a:lnTo>
                    <a:pt x="150976" y="67010"/>
                  </a:lnTo>
                  <a:lnTo>
                    <a:pt x="150041" y="54958"/>
                  </a:lnTo>
                  <a:lnTo>
                    <a:pt x="145861" y="42432"/>
                  </a:lnTo>
                  <a:lnTo>
                    <a:pt x="140341" y="347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07" name="object 27"/>
            <p:cNvSpPr>
              <a:spLocks/>
            </p:cNvSpPr>
            <p:nvPr/>
          </p:nvSpPr>
          <p:spPr bwMode="auto">
            <a:xfrm>
              <a:off x="4410075" y="3898900"/>
              <a:ext cx="158750" cy="182563"/>
            </a:xfrm>
            <a:custGeom>
              <a:avLst/>
              <a:gdLst>
                <a:gd name="T0" fmla="*/ 143543 w 159385"/>
                <a:gd name="T1" fmla="*/ 114751 h 183133"/>
                <a:gd name="T2" fmla="*/ 53508 w 159385"/>
                <a:gd name="T3" fmla="*/ 114751 h 183133"/>
                <a:gd name="T4" fmla="*/ 114038 w 159385"/>
                <a:gd name="T5" fmla="*/ 129922 h 183133"/>
                <a:gd name="T6" fmla="*/ 118639 w 159385"/>
                <a:gd name="T7" fmla="*/ 168092 h 183133"/>
                <a:gd name="T8" fmla="*/ 151930 w 159385"/>
                <a:gd name="T9" fmla="*/ 176409 h 183133"/>
                <a:gd name="T10" fmla="*/ 143543 w 159385"/>
                <a:gd name="T11" fmla="*/ 114751 h 183133"/>
                <a:gd name="T12" fmla="*/ 96727 w 159385"/>
                <a:gd name="T13" fmla="*/ 0 h 183133"/>
                <a:gd name="T14" fmla="*/ 0 w 159385"/>
                <a:gd name="T15" fmla="*/ 138117 h 183133"/>
                <a:gd name="T16" fmla="*/ 32444 w 159385"/>
                <a:gd name="T17" fmla="*/ 146315 h 183133"/>
                <a:gd name="T18" fmla="*/ 53508 w 159385"/>
                <a:gd name="T19" fmla="*/ 114751 h 183133"/>
                <a:gd name="T20" fmla="*/ 143543 w 159385"/>
                <a:gd name="T21" fmla="*/ 114751 h 183133"/>
                <a:gd name="T22" fmla="*/ 141778 w 159385"/>
                <a:gd name="T23" fmla="*/ 101781 h 183133"/>
                <a:gd name="T24" fmla="*/ 110527 w 159385"/>
                <a:gd name="T25" fmla="*/ 101781 h 183133"/>
                <a:gd name="T26" fmla="*/ 69247 w 159385"/>
                <a:gd name="T27" fmla="*/ 91263 h 183133"/>
                <a:gd name="T28" fmla="*/ 103747 w 159385"/>
                <a:gd name="T29" fmla="*/ 39760 h 183133"/>
                <a:gd name="T30" fmla="*/ 133342 w 159385"/>
                <a:gd name="T31" fmla="*/ 39760 h 183133"/>
                <a:gd name="T32" fmla="*/ 129050 w 159385"/>
                <a:gd name="T33" fmla="*/ 8196 h 183133"/>
                <a:gd name="T34" fmla="*/ 96727 w 159385"/>
                <a:gd name="T35" fmla="*/ 0 h 183133"/>
                <a:gd name="T36" fmla="*/ 133342 w 159385"/>
                <a:gd name="T37" fmla="*/ 39760 h 183133"/>
                <a:gd name="T38" fmla="*/ 103747 w 159385"/>
                <a:gd name="T39" fmla="*/ 39760 h 183133"/>
                <a:gd name="T40" fmla="*/ 110527 w 159385"/>
                <a:gd name="T41" fmla="*/ 101781 h 183133"/>
                <a:gd name="T42" fmla="*/ 141778 w 159385"/>
                <a:gd name="T43" fmla="*/ 101781 h 183133"/>
                <a:gd name="T44" fmla="*/ 133342 w 159385"/>
                <a:gd name="T45" fmla="*/ 39760 h 1831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9385"/>
                <a:gd name="T70" fmla="*/ 0 h 183133"/>
                <a:gd name="T71" fmla="*/ 159385 w 159385"/>
                <a:gd name="T72" fmla="*/ 183133 h 1831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9385" h="183133">
                  <a:moveTo>
                    <a:pt x="150586" y="119125"/>
                  </a:moveTo>
                  <a:lnTo>
                    <a:pt x="56134" y="119125"/>
                  </a:lnTo>
                  <a:lnTo>
                    <a:pt x="119634" y="134874"/>
                  </a:lnTo>
                  <a:lnTo>
                    <a:pt x="124460" y="174498"/>
                  </a:lnTo>
                  <a:lnTo>
                    <a:pt x="159385" y="183133"/>
                  </a:lnTo>
                  <a:lnTo>
                    <a:pt x="150586" y="119125"/>
                  </a:lnTo>
                  <a:close/>
                </a:path>
                <a:path w="159385" h="183133">
                  <a:moveTo>
                    <a:pt x="101473" y="0"/>
                  </a:moveTo>
                  <a:lnTo>
                    <a:pt x="0" y="143382"/>
                  </a:lnTo>
                  <a:lnTo>
                    <a:pt x="34036" y="151892"/>
                  </a:lnTo>
                  <a:lnTo>
                    <a:pt x="56134" y="119125"/>
                  </a:lnTo>
                  <a:lnTo>
                    <a:pt x="150586" y="119125"/>
                  </a:lnTo>
                  <a:lnTo>
                    <a:pt x="148736" y="105663"/>
                  </a:lnTo>
                  <a:lnTo>
                    <a:pt x="115950" y="105663"/>
                  </a:lnTo>
                  <a:lnTo>
                    <a:pt x="72644" y="94742"/>
                  </a:lnTo>
                  <a:lnTo>
                    <a:pt x="108838" y="41275"/>
                  </a:lnTo>
                  <a:lnTo>
                    <a:pt x="139885" y="41275"/>
                  </a:lnTo>
                  <a:lnTo>
                    <a:pt x="135382" y="8508"/>
                  </a:lnTo>
                  <a:lnTo>
                    <a:pt x="101473" y="0"/>
                  </a:lnTo>
                  <a:close/>
                </a:path>
                <a:path w="159385" h="183133">
                  <a:moveTo>
                    <a:pt x="139885" y="41275"/>
                  </a:moveTo>
                  <a:lnTo>
                    <a:pt x="108838" y="41275"/>
                  </a:lnTo>
                  <a:lnTo>
                    <a:pt x="115950" y="105663"/>
                  </a:lnTo>
                  <a:lnTo>
                    <a:pt x="148736" y="105663"/>
                  </a:lnTo>
                  <a:lnTo>
                    <a:pt x="139885" y="41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16" name="object 28"/>
            <p:cNvSpPr>
              <a:spLocks/>
            </p:cNvSpPr>
            <p:nvPr/>
          </p:nvSpPr>
          <p:spPr bwMode="auto">
            <a:xfrm>
              <a:off x="2050584" y="3500552"/>
              <a:ext cx="1031911" cy="625440"/>
            </a:xfrm>
            <a:custGeom>
              <a:avLst/>
              <a:gdLst>
                <a:gd name="T0" fmla="*/ 944987 w 1032001"/>
                <a:gd name="T1" fmla="*/ 37082 h 625348"/>
                <a:gd name="T2" fmla="*/ 0 w 1032001"/>
                <a:gd name="T3" fmla="*/ 604118 h 625348"/>
                <a:gd name="T4" fmla="*/ 12943 w 1032001"/>
                <a:gd name="T5" fmla="*/ 625983 h 625348"/>
                <a:gd name="T6" fmla="*/ 957973 w 1032001"/>
                <a:gd name="T7" fmla="*/ 58995 h 625348"/>
                <a:gd name="T8" fmla="*/ 966006 w 1032001"/>
                <a:gd name="T9" fmla="*/ 39282 h 625348"/>
                <a:gd name="T10" fmla="*/ 944987 w 1032001"/>
                <a:gd name="T11" fmla="*/ 37082 h 625348"/>
                <a:gd name="T12" fmla="*/ 1005560 w 1032001"/>
                <a:gd name="T13" fmla="*/ 28351 h 625348"/>
                <a:gd name="T14" fmla="*/ 959534 w 1032001"/>
                <a:gd name="T15" fmla="*/ 28351 h 625348"/>
                <a:gd name="T16" fmla="*/ 972606 w 1032001"/>
                <a:gd name="T17" fmla="*/ 50214 h 625348"/>
                <a:gd name="T18" fmla="*/ 957973 w 1032001"/>
                <a:gd name="T19" fmla="*/ 58995 h 625348"/>
                <a:gd name="T20" fmla="*/ 942019 w 1032001"/>
                <a:gd name="T21" fmla="*/ 98143 h 625348"/>
                <a:gd name="T22" fmla="*/ 1005560 w 1032001"/>
                <a:gd name="T23" fmla="*/ 28351 h 625348"/>
                <a:gd name="T24" fmla="*/ 959534 w 1032001"/>
                <a:gd name="T25" fmla="*/ 28351 h 625348"/>
                <a:gd name="T26" fmla="*/ 944987 w 1032001"/>
                <a:gd name="T27" fmla="*/ 37082 h 625348"/>
                <a:gd name="T28" fmla="*/ 966006 w 1032001"/>
                <a:gd name="T29" fmla="*/ 39282 h 625348"/>
                <a:gd name="T30" fmla="*/ 957973 w 1032001"/>
                <a:gd name="T31" fmla="*/ 58995 h 625348"/>
                <a:gd name="T32" fmla="*/ 972606 w 1032001"/>
                <a:gd name="T33" fmla="*/ 50214 h 625348"/>
                <a:gd name="T34" fmla="*/ 959534 w 1032001"/>
                <a:gd name="T35" fmla="*/ 28351 h 625348"/>
                <a:gd name="T36" fmla="*/ 1031371 w 1032001"/>
                <a:gd name="T37" fmla="*/ 0 h 625348"/>
                <a:gd name="T38" fmla="*/ 902927 w 1032001"/>
                <a:gd name="T39" fmla="*/ 32673 h 625348"/>
                <a:gd name="T40" fmla="*/ 944987 w 1032001"/>
                <a:gd name="T41" fmla="*/ 37082 h 625348"/>
                <a:gd name="T42" fmla="*/ 959534 w 1032001"/>
                <a:gd name="T43" fmla="*/ 28351 h 625348"/>
                <a:gd name="T44" fmla="*/ 1005560 w 1032001"/>
                <a:gd name="T45" fmla="*/ 28351 h 625348"/>
                <a:gd name="T46" fmla="*/ 1031371 w 1032001"/>
                <a:gd name="T47" fmla="*/ 0 h 6253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32001" h="625348">
                  <a:moveTo>
                    <a:pt x="945562" y="37042"/>
                  </a:moveTo>
                  <a:lnTo>
                    <a:pt x="0" y="603503"/>
                  </a:lnTo>
                  <a:lnTo>
                    <a:pt x="12953" y="625348"/>
                  </a:lnTo>
                  <a:lnTo>
                    <a:pt x="958558" y="58935"/>
                  </a:lnTo>
                  <a:lnTo>
                    <a:pt x="966596" y="39242"/>
                  </a:lnTo>
                  <a:lnTo>
                    <a:pt x="945562" y="37042"/>
                  </a:lnTo>
                  <a:close/>
                </a:path>
                <a:path w="1032001" h="625348">
                  <a:moveTo>
                    <a:pt x="1006175" y="28321"/>
                  </a:moveTo>
                  <a:lnTo>
                    <a:pt x="960119" y="28321"/>
                  </a:lnTo>
                  <a:lnTo>
                    <a:pt x="973201" y="50164"/>
                  </a:lnTo>
                  <a:lnTo>
                    <a:pt x="958558" y="58935"/>
                  </a:lnTo>
                  <a:lnTo>
                    <a:pt x="942594" y="98043"/>
                  </a:lnTo>
                  <a:lnTo>
                    <a:pt x="1006175" y="28321"/>
                  </a:lnTo>
                  <a:close/>
                </a:path>
                <a:path w="1032001" h="625348">
                  <a:moveTo>
                    <a:pt x="960119" y="28321"/>
                  </a:moveTo>
                  <a:lnTo>
                    <a:pt x="945562" y="37042"/>
                  </a:lnTo>
                  <a:lnTo>
                    <a:pt x="966596" y="39242"/>
                  </a:lnTo>
                  <a:lnTo>
                    <a:pt x="958558" y="58935"/>
                  </a:lnTo>
                  <a:lnTo>
                    <a:pt x="973201" y="50164"/>
                  </a:lnTo>
                  <a:lnTo>
                    <a:pt x="960119" y="28321"/>
                  </a:lnTo>
                  <a:close/>
                </a:path>
                <a:path w="1032001" h="625348">
                  <a:moveTo>
                    <a:pt x="1032001" y="0"/>
                  </a:moveTo>
                  <a:lnTo>
                    <a:pt x="903477" y="32638"/>
                  </a:lnTo>
                  <a:lnTo>
                    <a:pt x="945562" y="37042"/>
                  </a:lnTo>
                  <a:lnTo>
                    <a:pt x="960119" y="28321"/>
                  </a:lnTo>
                  <a:lnTo>
                    <a:pt x="1006175" y="28321"/>
                  </a:lnTo>
                  <a:lnTo>
                    <a:pt x="10320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457200">
                <a:defRPr/>
              </a:pPr>
              <a:endParaRPr lang="en-GB">
                <a:solidFill>
                  <a:srgbClr val="1F497D">
                    <a:lumMod val="75000"/>
                  </a:srgbClr>
                </a:solidFill>
                <a:latin typeface="Calibri"/>
                <a:ea typeface="MS PGothic" panose="020B0600070205080204" pitchFamily="34" charset="-128"/>
              </a:endParaRPr>
            </a:p>
          </p:txBody>
        </p:sp>
        <p:sp>
          <p:nvSpPr>
            <p:cNvPr id="12317" name="object 29"/>
            <p:cNvSpPr>
              <a:spLocks/>
            </p:cNvSpPr>
            <p:nvPr/>
          </p:nvSpPr>
          <p:spPr bwMode="auto">
            <a:xfrm>
              <a:off x="3192037" y="3008455"/>
              <a:ext cx="738213" cy="500035"/>
            </a:xfrm>
            <a:custGeom>
              <a:avLst/>
              <a:gdLst>
                <a:gd name="T0" fmla="*/ 100478 w 737917"/>
                <a:gd name="T1" fmla="*/ 225660 h 499110"/>
                <a:gd name="T2" fmla="*/ 201930 w 737917"/>
                <a:gd name="T3" fmla="*/ 461577 h 499110"/>
                <a:gd name="T4" fmla="*/ 122305 w 737917"/>
                <a:gd name="T5" fmla="*/ 248740 h 499110"/>
                <a:gd name="T6" fmla="*/ 188097 w 737917"/>
                <a:gd name="T7" fmla="*/ 225660 h 499110"/>
                <a:gd name="T8" fmla="*/ 142200 w 737917"/>
                <a:gd name="T9" fmla="*/ 246174 h 499110"/>
                <a:gd name="T10" fmla="*/ 237010 w 737917"/>
                <a:gd name="T11" fmla="*/ 361567 h 499110"/>
                <a:gd name="T12" fmla="*/ 219081 w 737917"/>
                <a:gd name="T13" fmla="*/ 451319 h 499110"/>
                <a:gd name="T14" fmla="*/ 269958 w 737917"/>
                <a:gd name="T15" fmla="*/ 355157 h 499110"/>
                <a:gd name="T16" fmla="*/ 219143 w 737917"/>
                <a:gd name="T17" fmla="*/ 250020 h 499110"/>
                <a:gd name="T18" fmla="*/ 374955 w 737917"/>
                <a:gd name="T19" fmla="*/ 192323 h 499110"/>
                <a:gd name="T20" fmla="*/ 375367 w 737917"/>
                <a:gd name="T21" fmla="*/ 224378 h 499110"/>
                <a:gd name="T22" fmla="*/ 322477 w 737917"/>
                <a:gd name="T23" fmla="*/ 270535 h 499110"/>
                <a:gd name="T24" fmla="*/ 327532 w 737917"/>
                <a:gd name="T25" fmla="*/ 352593 h 499110"/>
                <a:gd name="T26" fmla="*/ 360451 w 737917"/>
                <a:gd name="T27" fmla="*/ 332079 h 499110"/>
                <a:gd name="T28" fmla="*/ 337419 w 737917"/>
                <a:gd name="T29" fmla="*/ 309000 h 499110"/>
                <a:gd name="T30" fmla="*/ 352435 w 737917"/>
                <a:gd name="T31" fmla="*/ 278229 h 499110"/>
                <a:gd name="T32" fmla="*/ 400910 w 737917"/>
                <a:gd name="T33" fmla="*/ 232070 h 499110"/>
                <a:gd name="T34" fmla="*/ 437370 w 737917"/>
                <a:gd name="T35" fmla="*/ 232070 h 499110"/>
                <a:gd name="T36" fmla="*/ 417957 w 737917"/>
                <a:gd name="T37" fmla="*/ 283355 h 499110"/>
                <a:gd name="T38" fmla="*/ 371616 w 737917"/>
                <a:gd name="T39" fmla="*/ 332079 h 499110"/>
                <a:gd name="T40" fmla="*/ 439079 w 737917"/>
                <a:gd name="T41" fmla="*/ 291049 h 499110"/>
                <a:gd name="T42" fmla="*/ 437370 w 737917"/>
                <a:gd name="T43" fmla="*/ 232070 h 499110"/>
                <a:gd name="T44" fmla="*/ 456129 w 737917"/>
                <a:gd name="T45" fmla="*/ 307718 h 499110"/>
                <a:gd name="T46" fmla="*/ 311068 w 737917"/>
                <a:gd name="T47" fmla="*/ 174373 h 499110"/>
                <a:gd name="T48" fmla="*/ 303002 w 737917"/>
                <a:gd name="T49" fmla="*/ 247456 h 499110"/>
                <a:gd name="T50" fmla="*/ 409006 w 737917"/>
                <a:gd name="T51" fmla="*/ 184630 h 499110"/>
                <a:gd name="T52" fmla="*/ 476693 w 737917"/>
                <a:gd name="T53" fmla="*/ 129499 h 499110"/>
                <a:gd name="T54" fmla="*/ 522290 w 737917"/>
                <a:gd name="T55" fmla="*/ 253867 h 499110"/>
                <a:gd name="T56" fmla="*/ 572485 w 737917"/>
                <a:gd name="T57" fmla="*/ 223095 h 499110"/>
                <a:gd name="T58" fmla="*/ 522290 w 737917"/>
                <a:gd name="T59" fmla="*/ 206427 h 499110"/>
                <a:gd name="T60" fmla="*/ 550661 w 737917"/>
                <a:gd name="T61" fmla="*/ 219249 h 499110"/>
                <a:gd name="T62" fmla="*/ 664946 w 737917"/>
                <a:gd name="T63" fmla="*/ 30771 h 499110"/>
                <a:gd name="T64" fmla="*/ 639980 w 737917"/>
                <a:gd name="T65" fmla="*/ 50004 h 499110"/>
                <a:gd name="T66" fmla="*/ 609849 w 737917"/>
                <a:gd name="T67" fmla="*/ 88468 h 499110"/>
                <a:gd name="T68" fmla="*/ 609568 w 737917"/>
                <a:gd name="T69" fmla="*/ 207708 h 499110"/>
                <a:gd name="T70" fmla="*/ 607408 w 737917"/>
                <a:gd name="T71" fmla="*/ 175654 h 499110"/>
                <a:gd name="T72" fmla="*/ 592904 w 737917"/>
                <a:gd name="T73" fmla="*/ 148731 h 499110"/>
                <a:gd name="T74" fmla="*/ 649779 w 737917"/>
                <a:gd name="T75" fmla="*/ 85904 h 499110"/>
                <a:gd name="T76" fmla="*/ 664946 w 737917"/>
                <a:gd name="T77" fmla="*/ 30771 h 499110"/>
                <a:gd name="T78" fmla="*/ 673851 w 737917"/>
                <a:gd name="T79" fmla="*/ 119241 h 499110"/>
                <a:gd name="T80" fmla="*/ 639184 w 737917"/>
                <a:gd name="T81" fmla="*/ 173092 h 499110"/>
                <a:gd name="T82" fmla="*/ 689140 w 737917"/>
                <a:gd name="T83" fmla="*/ 150011 h 499110"/>
                <a:gd name="T84" fmla="*/ 719883 w 737917"/>
                <a:gd name="T85" fmla="*/ 119241 h 499110"/>
                <a:gd name="T86" fmla="*/ 737274 w 737917"/>
                <a:gd name="T87" fmla="*/ 137190 h 499110"/>
                <a:gd name="T88" fmla="*/ 737274 w 737917"/>
                <a:gd name="T89" fmla="*/ 137190 h 499110"/>
                <a:gd name="T90" fmla="*/ 420505 w 737917"/>
                <a:gd name="T91" fmla="*/ 141037 h 499110"/>
                <a:gd name="T92" fmla="*/ 491428 w 737917"/>
                <a:gd name="T93" fmla="*/ 92314 h 499110"/>
                <a:gd name="T94" fmla="*/ 602803 w 737917"/>
                <a:gd name="T95" fmla="*/ 1280 h 499110"/>
                <a:gd name="T96" fmla="*/ 525434 w 737917"/>
                <a:gd name="T97" fmla="*/ 82058 h 499110"/>
                <a:gd name="T98" fmla="*/ 557254 w 737917"/>
                <a:gd name="T99" fmla="*/ 69237 h 499110"/>
                <a:gd name="T100" fmla="*/ 651889 w 737917"/>
                <a:gd name="T101" fmla="*/ 12820 h 499110"/>
                <a:gd name="T102" fmla="*/ 491428 w 737917"/>
                <a:gd name="T103" fmla="*/ 92314 h 499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37917" h="499110">
                  <a:moveTo>
                    <a:pt x="148955" y="212089"/>
                  </a:moveTo>
                  <a:lnTo>
                    <a:pt x="137542" y="212089"/>
                  </a:lnTo>
                  <a:lnTo>
                    <a:pt x="124943" y="214630"/>
                  </a:lnTo>
                  <a:lnTo>
                    <a:pt x="110542" y="218439"/>
                  </a:lnTo>
                  <a:lnTo>
                    <a:pt x="100293" y="223520"/>
                  </a:lnTo>
                  <a:lnTo>
                    <a:pt x="88459" y="228600"/>
                  </a:lnTo>
                  <a:lnTo>
                    <a:pt x="75056" y="236220"/>
                  </a:lnTo>
                  <a:lnTo>
                    <a:pt x="0" y="281939"/>
                  </a:lnTo>
                  <a:lnTo>
                    <a:pt x="130937" y="499110"/>
                  </a:lnTo>
                  <a:lnTo>
                    <a:pt x="201560" y="457200"/>
                  </a:lnTo>
                  <a:lnTo>
                    <a:pt x="144271" y="457200"/>
                  </a:lnTo>
                  <a:lnTo>
                    <a:pt x="44323" y="289560"/>
                  </a:lnTo>
                  <a:lnTo>
                    <a:pt x="98507" y="257810"/>
                  </a:lnTo>
                  <a:lnTo>
                    <a:pt x="110949" y="251460"/>
                  </a:lnTo>
                  <a:lnTo>
                    <a:pt x="122080" y="246380"/>
                  </a:lnTo>
                  <a:lnTo>
                    <a:pt x="132168" y="243839"/>
                  </a:lnTo>
                  <a:lnTo>
                    <a:pt x="214587" y="243839"/>
                  </a:lnTo>
                  <a:lnTo>
                    <a:pt x="209046" y="238760"/>
                  </a:lnTo>
                  <a:lnTo>
                    <a:pt x="197858" y="229870"/>
                  </a:lnTo>
                  <a:lnTo>
                    <a:pt x="187752" y="223520"/>
                  </a:lnTo>
                  <a:lnTo>
                    <a:pt x="176536" y="218439"/>
                  </a:lnTo>
                  <a:lnTo>
                    <a:pt x="163756" y="214630"/>
                  </a:lnTo>
                  <a:lnTo>
                    <a:pt x="148955" y="212089"/>
                  </a:lnTo>
                  <a:close/>
                </a:path>
                <a:path w="737917" h="499110">
                  <a:moveTo>
                    <a:pt x="214587" y="243839"/>
                  </a:moveTo>
                  <a:lnTo>
                    <a:pt x="141940" y="243839"/>
                  </a:lnTo>
                  <a:lnTo>
                    <a:pt x="152806" y="246380"/>
                  </a:lnTo>
                  <a:lnTo>
                    <a:pt x="165452" y="250189"/>
                  </a:lnTo>
                  <a:lnTo>
                    <a:pt x="198010" y="274320"/>
                  </a:lnTo>
                  <a:lnTo>
                    <a:pt x="221717" y="311150"/>
                  </a:lnTo>
                  <a:lnTo>
                    <a:pt x="236575" y="358139"/>
                  </a:lnTo>
                  <a:lnTo>
                    <a:pt x="236546" y="370839"/>
                  </a:lnTo>
                  <a:lnTo>
                    <a:pt x="213559" y="412750"/>
                  </a:lnTo>
                  <a:lnTo>
                    <a:pt x="144271" y="457200"/>
                  </a:lnTo>
                  <a:lnTo>
                    <a:pt x="201560" y="457200"/>
                  </a:lnTo>
                  <a:lnTo>
                    <a:pt x="218681" y="447039"/>
                  </a:lnTo>
                  <a:lnTo>
                    <a:pt x="228123" y="439420"/>
                  </a:lnTo>
                  <a:lnTo>
                    <a:pt x="237855" y="431800"/>
                  </a:lnTo>
                  <a:lnTo>
                    <a:pt x="262237" y="400050"/>
                  </a:lnTo>
                  <a:lnTo>
                    <a:pt x="270054" y="361950"/>
                  </a:lnTo>
                  <a:lnTo>
                    <a:pt x="269463" y="351789"/>
                  </a:lnTo>
                  <a:lnTo>
                    <a:pt x="260325" y="312420"/>
                  </a:lnTo>
                  <a:lnTo>
                    <a:pt x="241527" y="275589"/>
                  </a:lnTo>
                  <a:lnTo>
                    <a:pt x="234720" y="266700"/>
                  </a:lnTo>
                  <a:lnTo>
                    <a:pt x="227214" y="256539"/>
                  </a:lnTo>
                  <a:lnTo>
                    <a:pt x="218743" y="247650"/>
                  </a:lnTo>
                  <a:lnTo>
                    <a:pt x="214587" y="243839"/>
                  </a:lnTo>
                  <a:close/>
                </a:path>
                <a:path w="737917" h="499110">
                  <a:moveTo>
                    <a:pt x="408259" y="182880"/>
                  </a:moveTo>
                  <a:lnTo>
                    <a:pt x="352503" y="182880"/>
                  </a:lnTo>
                  <a:lnTo>
                    <a:pt x="364354" y="184150"/>
                  </a:lnTo>
                  <a:lnTo>
                    <a:pt x="374270" y="190500"/>
                  </a:lnTo>
                  <a:lnTo>
                    <a:pt x="383413" y="201930"/>
                  </a:lnTo>
                  <a:lnTo>
                    <a:pt x="384048" y="203200"/>
                  </a:lnTo>
                  <a:lnTo>
                    <a:pt x="385444" y="205739"/>
                  </a:lnTo>
                  <a:lnTo>
                    <a:pt x="381965" y="215900"/>
                  </a:lnTo>
                  <a:lnTo>
                    <a:pt x="374682" y="222250"/>
                  </a:lnTo>
                  <a:lnTo>
                    <a:pt x="365439" y="231139"/>
                  </a:lnTo>
                  <a:lnTo>
                    <a:pt x="353990" y="240030"/>
                  </a:lnTo>
                  <a:lnTo>
                    <a:pt x="340088" y="251460"/>
                  </a:lnTo>
                  <a:lnTo>
                    <a:pt x="330280" y="259080"/>
                  </a:lnTo>
                  <a:lnTo>
                    <a:pt x="321887" y="267970"/>
                  </a:lnTo>
                  <a:lnTo>
                    <a:pt x="314931" y="276860"/>
                  </a:lnTo>
                  <a:lnTo>
                    <a:pt x="308365" y="289560"/>
                  </a:lnTo>
                  <a:lnTo>
                    <a:pt x="306083" y="300989"/>
                  </a:lnTo>
                  <a:lnTo>
                    <a:pt x="306180" y="316230"/>
                  </a:lnTo>
                  <a:lnTo>
                    <a:pt x="326932" y="349250"/>
                  </a:lnTo>
                  <a:lnTo>
                    <a:pt x="353764" y="358139"/>
                  </a:lnTo>
                  <a:lnTo>
                    <a:pt x="363706" y="358139"/>
                  </a:lnTo>
                  <a:lnTo>
                    <a:pt x="402835" y="340360"/>
                  </a:lnTo>
                  <a:lnTo>
                    <a:pt x="415650" y="328930"/>
                  </a:lnTo>
                  <a:lnTo>
                    <a:pt x="359791" y="328930"/>
                  </a:lnTo>
                  <a:lnTo>
                    <a:pt x="351536" y="327660"/>
                  </a:lnTo>
                  <a:lnTo>
                    <a:pt x="345313" y="322580"/>
                  </a:lnTo>
                  <a:lnTo>
                    <a:pt x="340994" y="316230"/>
                  </a:lnTo>
                  <a:lnTo>
                    <a:pt x="338201" y="311150"/>
                  </a:lnTo>
                  <a:lnTo>
                    <a:pt x="336804" y="306070"/>
                  </a:lnTo>
                  <a:lnTo>
                    <a:pt x="337057" y="300989"/>
                  </a:lnTo>
                  <a:lnTo>
                    <a:pt x="337185" y="295910"/>
                  </a:lnTo>
                  <a:lnTo>
                    <a:pt x="338963" y="290830"/>
                  </a:lnTo>
                  <a:lnTo>
                    <a:pt x="344142" y="283210"/>
                  </a:lnTo>
                  <a:lnTo>
                    <a:pt x="351790" y="275589"/>
                  </a:lnTo>
                  <a:lnTo>
                    <a:pt x="364037" y="265430"/>
                  </a:lnTo>
                  <a:lnTo>
                    <a:pt x="375828" y="255270"/>
                  </a:lnTo>
                  <a:lnTo>
                    <a:pt x="385782" y="246380"/>
                  </a:lnTo>
                  <a:lnTo>
                    <a:pt x="393898" y="237489"/>
                  </a:lnTo>
                  <a:lnTo>
                    <a:pt x="400177" y="229870"/>
                  </a:lnTo>
                  <a:lnTo>
                    <a:pt x="436570" y="229870"/>
                  </a:lnTo>
                  <a:lnTo>
                    <a:pt x="434975" y="227330"/>
                  </a:lnTo>
                  <a:lnTo>
                    <a:pt x="409914" y="185420"/>
                  </a:lnTo>
                  <a:lnTo>
                    <a:pt x="408259" y="182880"/>
                  </a:lnTo>
                  <a:close/>
                </a:path>
                <a:path w="737917" h="499110">
                  <a:moveTo>
                    <a:pt x="436570" y="229870"/>
                  </a:moveTo>
                  <a:lnTo>
                    <a:pt x="400177" y="229870"/>
                  </a:lnTo>
                  <a:lnTo>
                    <a:pt x="410630" y="247650"/>
                  </a:lnTo>
                  <a:lnTo>
                    <a:pt x="415628" y="260350"/>
                  </a:lnTo>
                  <a:lnTo>
                    <a:pt x="417963" y="271780"/>
                  </a:lnTo>
                  <a:lnTo>
                    <a:pt x="417192" y="280670"/>
                  </a:lnTo>
                  <a:lnTo>
                    <a:pt x="413235" y="292100"/>
                  </a:lnTo>
                  <a:lnTo>
                    <a:pt x="404924" y="307339"/>
                  </a:lnTo>
                  <a:lnTo>
                    <a:pt x="395910" y="316230"/>
                  </a:lnTo>
                  <a:lnTo>
                    <a:pt x="383253" y="323850"/>
                  </a:lnTo>
                  <a:lnTo>
                    <a:pt x="370936" y="328930"/>
                  </a:lnTo>
                  <a:lnTo>
                    <a:pt x="415650" y="328930"/>
                  </a:lnTo>
                  <a:lnTo>
                    <a:pt x="421050" y="322580"/>
                  </a:lnTo>
                  <a:lnTo>
                    <a:pt x="427506" y="312420"/>
                  </a:lnTo>
                  <a:lnTo>
                    <a:pt x="433248" y="300989"/>
                  </a:lnTo>
                  <a:lnTo>
                    <a:pt x="438277" y="288289"/>
                  </a:lnTo>
                  <a:lnTo>
                    <a:pt x="483167" y="288289"/>
                  </a:lnTo>
                  <a:lnTo>
                    <a:pt x="473247" y="280670"/>
                  </a:lnTo>
                  <a:lnTo>
                    <a:pt x="463775" y="271780"/>
                  </a:lnTo>
                  <a:lnTo>
                    <a:pt x="458938" y="265430"/>
                  </a:lnTo>
                  <a:lnTo>
                    <a:pt x="436570" y="229870"/>
                  </a:lnTo>
                  <a:close/>
                </a:path>
                <a:path w="737917" h="499110">
                  <a:moveTo>
                    <a:pt x="483167" y="288289"/>
                  </a:moveTo>
                  <a:lnTo>
                    <a:pt x="438277" y="288289"/>
                  </a:lnTo>
                  <a:lnTo>
                    <a:pt x="443483" y="295910"/>
                  </a:lnTo>
                  <a:lnTo>
                    <a:pt x="449199" y="300989"/>
                  </a:lnTo>
                  <a:lnTo>
                    <a:pt x="455294" y="304800"/>
                  </a:lnTo>
                  <a:lnTo>
                    <a:pt x="483167" y="288289"/>
                  </a:lnTo>
                  <a:close/>
                </a:path>
                <a:path w="737917" h="499110">
                  <a:moveTo>
                    <a:pt x="373781" y="152400"/>
                  </a:moveTo>
                  <a:lnTo>
                    <a:pt x="362739" y="152400"/>
                  </a:lnTo>
                  <a:lnTo>
                    <a:pt x="346905" y="154939"/>
                  </a:lnTo>
                  <a:lnTo>
                    <a:pt x="310498" y="172720"/>
                  </a:lnTo>
                  <a:lnTo>
                    <a:pt x="276353" y="207010"/>
                  </a:lnTo>
                  <a:lnTo>
                    <a:pt x="269714" y="233680"/>
                  </a:lnTo>
                  <a:lnTo>
                    <a:pt x="271105" y="246380"/>
                  </a:lnTo>
                  <a:lnTo>
                    <a:pt x="274701" y="260350"/>
                  </a:lnTo>
                  <a:lnTo>
                    <a:pt x="302447" y="245110"/>
                  </a:lnTo>
                  <a:lnTo>
                    <a:pt x="300471" y="233680"/>
                  </a:lnTo>
                  <a:lnTo>
                    <a:pt x="301560" y="222250"/>
                  </a:lnTo>
                  <a:lnTo>
                    <a:pt x="328585" y="191770"/>
                  </a:lnTo>
                  <a:lnTo>
                    <a:pt x="352503" y="182880"/>
                  </a:lnTo>
                  <a:lnTo>
                    <a:pt x="408259" y="182880"/>
                  </a:lnTo>
                  <a:lnTo>
                    <a:pt x="402466" y="173989"/>
                  </a:lnTo>
                  <a:lnTo>
                    <a:pt x="395918" y="166370"/>
                  </a:lnTo>
                  <a:lnTo>
                    <a:pt x="386648" y="158750"/>
                  </a:lnTo>
                  <a:lnTo>
                    <a:pt x="373781" y="152400"/>
                  </a:lnTo>
                  <a:close/>
                </a:path>
                <a:path w="737917" h="499110">
                  <a:moveTo>
                    <a:pt x="475823" y="128270"/>
                  </a:moveTo>
                  <a:lnTo>
                    <a:pt x="439293" y="128270"/>
                  </a:lnTo>
                  <a:lnTo>
                    <a:pt x="502314" y="232410"/>
                  </a:lnTo>
                  <a:lnTo>
                    <a:pt x="509999" y="242570"/>
                  </a:lnTo>
                  <a:lnTo>
                    <a:pt x="516128" y="248920"/>
                  </a:lnTo>
                  <a:lnTo>
                    <a:pt x="521335" y="251460"/>
                  </a:lnTo>
                  <a:lnTo>
                    <a:pt x="527557" y="254000"/>
                  </a:lnTo>
                  <a:lnTo>
                    <a:pt x="535901" y="254000"/>
                  </a:lnTo>
                  <a:lnTo>
                    <a:pt x="572262" y="236220"/>
                  </a:lnTo>
                  <a:lnTo>
                    <a:pt x="578866" y="229870"/>
                  </a:lnTo>
                  <a:lnTo>
                    <a:pt x="571440" y="220980"/>
                  </a:lnTo>
                  <a:lnTo>
                    <a:pt x="536448" y="220980"/>
                  </a:lnTo>
                  <a:lnTo>
                    <a:pt x="533907" y="219710"/>
                  </a:lnTo>
                  <a:lnTo>
                    <a:pt x="529336" y="215900"/>
                  </a:lnTo>
                  <a:lnTo>
                    <a:pt x="526033" y="212089"/>
                  </a:lnTo>
                  <a:lnTo>
                    <a:pt x="521335" y="204470"/>
                  </a:lnTo>
                  <a:lnTo>
                    <a:pt x="475823" y="128270"/>
                  </a:lnTo>
                  <a:close/>
                </a:path>
                <a:path w="737917" h="499110">
                  <a:moveTo>
                    <a:pt x="560832" y="208280"/>
                  </a:moveTo>
                  <a:lnTo>
                    <a:pt x="556387" y="212089"/>
                  </a:lnTo>
                  <a:lnTo>
                    <a:pt x="552704" y="214630"/>
                  </a:lnTo>
                  <a:lnTo>
                    <a:pt x="549656" y="217170"/>
                  </a:lnTo>
                  <a:lnTo>
                    <a:pt x="545719" y="219710"/>
                  </a:lnTo>
                  <a:lnTo>
                    <a:pt x="542290" y="220980"/>
                  </a:lnTo>
                  <a:lnTo>
                    <a:pt x="571440" y="220980"/>
                  </a:lnTo>
                  <a:lnTo>
                    <a:pt x="560832" y="208280"/>
                  </a:lnTo>
                  <a:close/>
                </a:path>
                <a:path w="737917" h="499110">
                  <a:moveTo>
                    <a:pt x="663731" y="30480"/>
                  </a:moveTo>
                  <a:lnTo>
                    <a:pt x="607247" y="30480"/>
                  </a:lnTo>
                  <a:lnTo>
                    <a:pt x="619085" y="31750"/>
                  </a:lnTo>
                  <a:lnTo>
                    <a:pt x="628989" y="36830"/>
                  </a:lnTo>
                  <a:lnTo>
                    <a:pt x="638175" y="49530"/>
                  </a:lnTo>
                  <a:lnTo>
                    <a:pt x="638810" y="49530"/>
                  </a:lnTo>
                  <a:lnTo>
                    <a:pt x="640207" y="52070"/>
                  </a:lnTo>
                  <a:lnTo>
                    <a:pt x="636715" y="62230"/>
                  </a:lnTo>
                  <a:lnTo>
                    <a:pt x="629431" y="69850"/>
                  </a:lnTo>
                  <a:lnTo>
                    <a:pt x="620186" y="77470"/>
                  </a:lnTo>
                  <a:lnTo>
                    <a:pt x="608734" y="87630"/>
                  </a:lnTo>
                  <a:lnTo>
                    <a:pt x="576586" y="114300"/>
                  </a:lnTo>
                  <a:lnTo>
                    <a:pt x="560840" y="147320"/>
                  </a:lnTo>
                  <a:lnTo>
                    <a:pt x="560937" y="162560"/>
                  </a:lnTo>
                  <a:lnTo>
                    <a:pt x="581687" y="195580"/>
                  </a:lnTo>
                  <a:lnTo>
                    <a:pt x="608453" y="205739"/>
                  </a:lnTo>
                  <a:lnTo>
                    <a:pt x="618361" y="204470"/>
                  </a:lnTo>
                  <a:lnTo>
                    <a:pt x="657564" y="187960"/>
                  </a:lnTo>
                  <a:lnTo>
                    <a:pt x="670843" y="175260"/>
                  </a:lnTo>
                  <a:lnTo>
                    <a:pt x="614553" y="175260"/>
                  </a:lnTo>
                  <a:lnTo>
                    <a:pt x="606298" y="173989"/>
                  </a:lnTo>
                  <a:lnTo>
                    <a:pt x="599948" y="170180"/>
                  </a:lnTo>
                  <a:lnTo>
                    <a:pt x="595757" y="162560"/>
                  </a:lnTo>
                  <a:lnTo>
                    <a:pt x="592963" y="158750"/>
                  </a:lnTo>
                  <a:lnTo>
                    <a:pt x="591566" y="153670"/>
                  </a:lnTo>
                  <a:lnTo>
                    <a:pt x="591819" y="147320"/>
                  </a:lnTo>
                  <a:lnTo>
                    <a:pt x="591946" y="142239"/>
                  </a:lnTo>
                  <a:lnTo>
                    <a:pt x="618710" y="111760"/>
                  </a:lnTo>
                  <a:lnTo>
                    <a:pt x="630531" y="101600"/>
                  </a:lnTo>
                  <a:lnTo>
                    <a:pt x="640495" y="92710"/>
                  </a:lnTo>
                  <a:lnTo>
                    <a:pt x="648592" y="85089"/>
                  </a:lnTo>
                  <a:lnTo>
                    <a:pt x="654812" y="77470"/>
                  </a:lnTo>
                  <a:lnTo>
                    <a:pt x="691947" y="77470"/>
                  </a:lnTo>
                  <a:lnTo>
                    <a:pt x="689737" y="73660"/>
                  </a:lnTo>
                  <a:lnTo>
                    <a:pt x="664657" y="31750"/>
                  </a:lnTo>
                  <a:lnTo>
                    <a:pt x="663731" y="30480"/>
                  </a:lnTo>
                  <a:close/>
                </a:path>
                <a:path w="737917" h="499110">
                  <a:moveTo>
                    <a:pt x="691947" y="77470"/>
                  </a:moveTo>
                  <a:lnTo>
                    <a:pt x="654812" y="77470"/>
                  </a:lnTo>
                  <a:lnTo>
                    <a:pt x="665318" y="95250"/>
                  </a:lnTo>
                  <a:lnTo>
                    <a:pt x="670275" y="106680"/>
                  </a:lnTo>
                  <a:lnTo>
                    <a:pt x="672621" y="118110"/>
                  </a:lnTo>
                  <a:lnTo>
                    <a:pt x="671885" y="128270"/>
                  </a:lnTo>
                  <a:lnTo>
                    <a:pt x="667930" y="139700"/>
                  </a:lnTo>
                  <a:lnTo>
                    <a:pt x="659686" y="153670"/>
                  </a:lnTo>
                  <a:lnTo>
                    <a:pt x="650672" y="162560"/>
                  </a:lnTo>
                  <a:lnTo>
                    <a:pt x="638015" y="171450"/>
                  </a:lnTo>
                  <a:lnTo>
                    <a:pt x="625698" y="175260"/>
                  </a:lnTo>
                  <a:lnTo>
                    <a:pt x="670843" y="175260"/>
                  </a:lnTo>
                  <a:lnTo>
                    <a:pt x="675770" y="170180"/>
                  </a:lnTo>
                  <a:lnTo>
                    <a:pt x="682157" y="160020"/>
                  </a:lnTo>
                  <a:lnTo>
                    <a:pt x="687880" y="148589"/>
                  </a:lnTo>
                  <a:lnTo>
                    <a:pt x="692912" y="135889"/>
                  </a:lnTo>
                  <a:lnTo>
                    <a:pt x="735927" y="135889"/>
                  </a:lnTo>
                  <a:lnTo>
                    <a:pt x="737917" y="134620"/>
                  </a:lnTo>
                  <a:lnTo>
                    <a:pt x="728007" y="128270"/>
                  </a:lnTo>
                  <a:lnTo>
                    <a:pt x="718568" y="118110"/>
                  </a:lnTo>
                  <a:lnTo>
                    <a:pt x="713732" y="111760"/>
                  </a:lnTo>
                  <a:lnTo>
                    <a:pt x="707315" y="102870"/>
                  </a:lnTo>
                  <a:lnTo>
                    <a:pt x="699316" y="90170"/>
                  </a:lnTo>
                  <a:lnTo>
                    <a:pt x="691947" y="77470"/>
                  </a:lnTo>
                  <a:close/>
                </a:path>
                <a:path w="737917" h="499110">
                  <a:moveTo>
                    <a:pt x="735927" y="135889"/>
                  </a:moveTo>
                  <a:lnTo>
                    <a:pt x="692912" y="135889"/>
                  </a:lnTo>
                  <a:lnTo>
                    <a:pt x="698245" y="142239"/>
                  </a:lnTo>
                  <a:lnTo>
                    <a:pt x="703961" y="147320"/>
                  </a:lnTo>
                  <a:lnTo>
                    <a:pt x="710057" y="152400"/>
                  </a:lnTo>
                  <a:lnTo>
                    <a:pt x="735927" y="135889"/>
                  </a:lnTo>
                  <a:close/>
                </a:path>
                <a:path w="737917" h="499110">
                  <a:moveTo>
                    <a:pt x="420369" y="35560"/>
                  </a:moveTo>
                  <a:lnTo>
                    <a:pt x="403352" y="67310"/>
                  </a:lnTo>
                  <a:lnTo>
                    <a:pt x="426846" y="106680"/>
                  </a:lnTo>
                  <a:lnTo>
                    <a:pt x="407162" y="119380"/>
                  </a:lnTo>
                  <a:lnTo>
                    <a:pt x="419735" y="139700"/>
                  </a:lnTo>
                  <a:lnTo>
                    <a:pt x="439293" y="128270"/>
                  </a:lnTo>
                  <a:lnTo>
                    <a:pt x="475823" y="128270"/>
                  </a:lnTo>
                  <a:lnTo>
                    <a:pt x="465963" y="111760"/>
                  </a:lnTo>
                  <a:lnTo>
                    <a:pt x="492887" y="95250"/>
                  </a:lnTo>
                  <a:lnTo>
                    <a:pt x="490529" y="91439"/>
                  </a:lnTo>
                  <a:lnTo>
                    <a:pt x="453390" y="91439"/>
                  </a:lnTo>
                  <a:lnTo>
                    <a:pt x="420369" y="35560"/>
                  </a:lnTo>
                  <a:close/>
                </a:path>
                <a:path w="737917" h="499110">
                  <a:moveTo>
                    <a:pt x="628573" y="0"/>
                  </a:moveTo>
                  <a:lnTo>
                    <a:pt x="617567" y="0"/>
                  </a:lnTo>
                  <a:lnTo>
                    <a:pt x="601703" y="1270"/>
                  </a:lnTo>
                  <a:lnTo>
                    <a:pt x="591804" y="5080"/>
                  </a:lnTo>
                  <a:lnTo>
                    <a:pt x="579940" y="11430"/>
                  </a:lnTo>
                  <a:lnTo>
                    <a:pt x="565291" y="19050"/>
                  </a:lnTo>
                  <a:lnTo>
                    <a:pt x="531099" y="54610"/>
                  </a:lnTo>
                  <a:lnTo>
                    <a:pt x="524474" y="81280"/>
                  </a:lnTo>
                  <a:lnTo>
                    <a:pt x="525858" y="93980"/>
                  </a:lnTo>
                  <a:lnTo>
                    <a:pt x="529463" y="106680"/>
                  </a:lnTo>
                  <a:lnTo>
                    <a:pt x="557164" y="92710"/>
                  </a:lnTo>
                  <a:lnTo>
                    <a:pt x="555139" y="81280"/>
                  </a:lnTo>
                  <a:lnTo>
                    <a:pt x="556234" y="68580"/>
                  </a:lnTo>
                  <a:lnTo>
                    <a:pt x="583320" y="38100"/>
                  </a:lnTo>
                  <a:lnTo>
                    <a:pt x="607247" y="30480"/>
                  </a:lnTo>
                  <a:lnTo>
                    <a:pt x="663731" y="30480"/>
                  </a:lnTo>
                  <a:lnTo>
                    <a:pt x="657245" y="21589"/>
                  </a:lnTo>
                  <a:lnTo>
                    <a:pt x="650699" y="12700"/>
                  </a:lnTo>
                  <a:lnTo>
                    <a:pt x="641377" y="5080"/>
                  </a:lnTo>
                  <a:lnTo>
                    <a:pt x="628573" y="0"/>
                  </a:lnTo>
                  <a:close/>
                </a:path>
                <a:path w="737917" h="499110">
                  <a:moveTo>
                    <a:pt x="480314" y="74930"/>
                  </a:moveTo>
                  <a:lnTo>
                    <a:pt x="453390" y="91439"/>
                  </a:lnTo>
                  <a:lnTo>
                    <a:pt x="490529" y="91439"/>
                  </a:lnTo>
                  <a:lnTo>
                    <a:pt x="480314" y="749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457200">
                <a:defRPr/>
              </a:pPr>
              <a:endParaRPr lang="en-GB" dirty="0">
                <a:solidFill>
                  <a:srgbClr val="1F497D">
                    <a:lumMod val="75000"/>
                  </a:srgbClr>
                </a:solidFill>
                <a:latin typeface="Calibri"/>
                <a:ea typeface="MS PGothic" panose="020B0600070205080204" pitchFamily="34" charset="-128"/>
              </a:endParaRPr>
            </a:p>
          </p:txBody>
        </p:sp>
        <p:sp>
          <p:nvSpPr>
            <p:cNvPr id="12318" name="object 30"/>
            <p:cNvSpPr>
              <a:spLocks/>
            </p:cNvSpPr>
            <p:nvPr/>
          </p:nvSpPr>
          <p:spPr bwMode="auto">
            <a:xfrm>
              <a:off x="4284276" y="2171890"/>
              <a:ext cx="1097001" cy="658775"/>
            </a:xfrm>
            <a:custGeom>
              <a:avLst/>
              <a:gdLst>
                <a:gd name="T0" fmla="*/ 1009664 w 1097152"/>
                <a:gd name="T1" fmla="*/ 36668 h 658622"/>
                <a:gd name="T2" fmla="*/ 0 w 1097152"/>
                <a:gd name="T3" fmla="*/ 637702 h 658622"/>
                <a:gd name="T4" fmla="*/ 13070 w 1097152"/>
                <a:gd name="T5" fmla="*/ 659577 h 658622"/>
                <a:gd name="T6" fmla="*/ 1022665 w 1097152"/>
                <a:gd name="T7" fmla="*/ 58509 h 658622"/>
                <a:gd name="T8" fmla="*/ 1030725 w 1097152"/>
                <a:gd name="T9" fmla="*/ 38917 h 658622"/>
                <a:gd name="T10" fmla="*/ 1009664 w 1097152"/>
                <a:gd name="T11" fmla="*/ 36668 h 658622"/>
                <a:gd name="T12" fmla="*/ 1070538 w 1097152"/>
                <a:gd name="T13" fmla="*/ 27979 h 658622"/>
                <a:gd name="T14" fmla="*/ 1024257 w 1097152"/>
                <a:gd name="T15" fmla="*/ 27979 h 658622"/>
                <a:gd name="T16" fmla="*/ 1037198 w 1097152"/>
                <a:gd name="T17" fmla="*/ 49854 h 658622"/>
                <a:gd name="T18" fmla="*/ 1022665 w 1097152"/>
                <a:gd name="T19" fmla="*/ 58509 h 658622"/>
                <a:gd name="T20" fmla="*/ 1006493 w 1097152"/>
                <a:gd name="T21" fmla="*/ 97802 h 658622"/>
                <a:gd name="T22" fmla="*/ 1070538 w 1097152"/>
                <a:gd name="T23" fmla="*/ 27979 h 658622"/>
                <a:gd name="T24" fmla="*/ 1030726 w 1097152"/>
                <a:gd name="T25" fmla="*/ 38917 h 658622"/>
                <a:gd name="T26" fmla="*/ 1022665 w 1097152"/>
                <a:gd name="T27" fmla="*/ 58509 h 658622"/>
                <a:gd name="T28" fmla="*/ 1037198 w 1097152"/>
                <a:gd name="T29" fmla="*/ 49854 h 658622"/>
                <a:gd name="T30" fmla="*/ 1030726 w 1097152"/>
                <a:gd name="T31" fmla="*/ 38917 h 658622"/>
                <a:gd name="T32" fmla="*/ 1024257 w 1097152"/>
                <a:gd name="T33" fmla="*/ 27979 h 658622"/>
                <a:gd name="T34" fmla="*/ 1009664 w 1097152"/>
                <a:gd name="T35" fmla="*/ 36668 h 658622"/>
                <a:gd name="T36" fmla="*/ 1030725 w 1097152"/>
                <a:gd name="T37" fmla="*/ 38917 h 658622"/>
                <a:gd name="T38" fmla="*/ 1024257 w 1097152"/>
                <a:gd name="T39" fmla="*/ 27979 h 658622"/>
                <a:gd name="T40" fmla="*/ 1096202 w 1097152"/>
                <a:gd name="T41" fmla="*/ 0 h 658622"/>
                <a:gd name="T42" fmla="*/ 967661 w 1097152"/>
                <a:gd name="T43" fmla="*/ 32175 h 658622"/>
                <a:gd name="T44" fmla="*/ 1009664 w 1097152"/>
                <a:gd name="T45" fmla="*/ 36668 h 658622"/>
                <a:gd name="T46" fmla="*/ 1024257 w 1097152"/>
                <a:gd name="T47" fmla="*/ 27979 h 658622"/>
                <a:gd name="T48" fmla="*/ 1070538 w 1097152"/>
                <a:gd name="T49" fmla="*/ 27979 h 658622"/>
                <a:gd name="T50" fmla="*/ 1096202 w 1097152"/>
                <a:gd name="T51" fmla="*/ 0 h 658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97152" h="658622">
                  <a:moveTo>
                    <a:pt x="1010539" y="36613"/>
                  </a:moveTo>
                  <a:lnTo>
                    <a:pt x="0" y="636777"/>
                  </a:lnTo>
                  <a:lnTo>
                    <a:pt x="13080" y="658622"/>
                  </a:lnTo>
                  <a:lnTo>
                    <a:pt x="1023550" y="58424"/>
                  </a:lnTo>
                  <a:lnTo>
                    <a:pt x="1031620" y="38862"/>
                  </a:lnTo>
                  <a:lnTo>
                    <a:pt x="1010539" y="36613"/>
                  </a:lnTo>
                  <a:close/>
                </a:path>
                <a:path w="1097152" h="658622">
                  <a:moveTo>
                    <a:pt x="1071465" y="27939"/>
                  </a:moveTo>
                  <a:lnTo>
                    <a:pt x="1025143" y="27939"/>
                  </a:lnTo>
                  <a:lnTo>
                    <a:pt x="1038098" y="49784"/>
                  </a:lnTo>
                  <a:lnTo>
                    <a:pt x="1023550" y="58424"/>
                  </a:lnTo>
                  <a:lnTo>
                    <a:pt x="1007363" y="97662"/>
                  </a:lnTo>
                  <a:lnTo>
                    <a:pt x="1071465" y="27939"/>
                  </a:lnTo>
                  <a:close/>
                </a:path>
                <a:path w="1097152" h="658622">
                  <a:moveTo>
                    <a:pt x="1031621" y="38862"/>
                  </a:moveTo>
                  <a:lnTo>
                    <a:pt x="1023550" y="58424"/>
                  </a:lnTo>
                  <a:lnTo>
                    <a:pt x="1038098" y="49784"/>
                  </a:lnTo>
                  <a:lnTo>
                    <a:pt x="1031621" y="38862"/>
                  </a:lnTo>
                  <a:close/>
                </a:path>
                <a:path w="1097152" h="658622">
                  <a:moveTo>
                    <a:pt x="1025143" y="27939"/>
                  </a:moveTo>
                  <a:lnTo>
                    <a:pt x="1010539" y="36613"/>
                  </a:lnTo>
                  <a:lnTo>
                    <a:pt x="1031620" y="38862"/>
                  </a:lnTo>
                  <a:lnTo>
                    <a:pt x="1025143" y="27939"/>
                  </a:lnTo>
                  <a:close/>
                </a:path>
                <a:path w="1097152" h="658622">
                  <a:moveTo>
                    <a:pt x="1097152" y="0"/>
                  </a:moveTo>
                  <a:lnTo>
                    <a:pt x="968501" y="32130"/>
                  </a:lnTo>
                  <a:lnTo>
                    <a:pt x="1010539" y="36613"/>
                  </a:lnTo>
                  <a:lnTo>
                    <a:pt x="1025143" y="27939"/>
                  </a:lnTo>
                  <a:lnTo>
                    <a:pt x="1071465" y="27939"/>
                  </a:lnTo>
                  <a:lnTo>
                    <a:pt x="10971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457200">
                <a:defRPr/>
              </a:pPr>
              <a:endParaRPr lang="en-GB" dirty="0">
                <a:solidFill>
                  <a:srgbClr val="1F497D">
                    <a:lumMod val="75000"/>
                  </a:srgbClr>
                </a:solidFill>
                <a:latin typeface="Calibri"/>
                <a:ea typeface="MS PGothic" panose="020B0600070205080204" pitchFamily="34" charset="-128"/>
              </a:endParaRPr>
            </a:p>
          </p:txBody>
        </p:sp>
        <p:sp>
          <p:nvSpPr>
            <p:cNvPr id="16411" name="object 31"/>
            <p:cNvSpPr>
              <a:spLocks/>
            </p:cNvSpPr>
            <p:nvPr/>
          </p:nvSpPr>
          <p:spPr bwMode="auto">
            <a:xfrm>
              <a:off x="5832475" y="2347913"/>
              <a:ext cx="728663" cy="703262"/>
            </a:xfrm>
            <a:custGeom>
              <a:avLst/>
              <a:gdLst>
                <a:gd name="T0" fmla="*/ 9779 w 730145"/>
                <a:gd name="T1" fmla="*/ 267622 h 702127"/>
                <a:gd name="T2" fmla="*/ 27712 w 730145"/>
                <a:gd name="T3" fmla="*/ 212635 h 702127"/>
                <a:gd name="T4" fmla="*/ 53560 w 730145"/>
                <a:gd name="T5" fmla="*/ 162772 h 702127"/>
                <a:gd name="T6" fmla="*/ 86432 w 730145"/>
                <a:gd name="T7" fmla="*/ 118563 h 702127"/>
                <a:gd name="T8" fmla="*/ 125450 w 730145"/>
                <a:gd name="T9" fmla="*/ 80536 h 702127"/>
                <a:gd name="T10" fmla="*/ 169724 w 730145"/>
                <a:gd name="T11" fmla="*/ 49212 h 702127"/>
                <a:gd name="T12" fmla="*/ 218371 w 730145"/>
                <a:gd name="T13" fmla="*/ 25121 h 702127"/>
                <a:gd name="T14" fmla="*/ 270506 w 730145"/>
                <a:gd name="T15" fmla="*/ 8792 h 702127"/>
                <a:gd name="T16" fmla="*/ 325243 w 730145"/>
                <a:gd name="T17" fmla="*/ 747 h 702127"/>
                <a:gd name="T18" fmla="*/ 353311 w 730145"/>
                <a:gd name="T19" fmla="*/ 0 h 702127"/>
                <a:gd name="T20" fmla="*/ 381698 w 730145"/>
                <a:gd name="T21" fmla="*/ 1514 h 702127"/>
                <a:gd name="T22" fmla="*/ 410293 w 730145"/>
                <a:gd name="T23" fmla="*/ 5378 h 702127"/>
                <a:gd name="T24" fmla="*/ 438986 w 730145"/>
                <a:gd name="T25" fmla="*/ 11631 h 702127"/>
                <a:gd name="T26" fmla="*/ 467127 w 730145"/>
                <a:gd name="T27" fmla="*/ 20178 h 702127"/>
                <a:gd name="T28" fmla="*/ 494108 w 730145"/>
                <a:gd name="T29" fmla="*/ 30801 h 702127"/>
                <a:gd name="T30" fmla="*/ 544290 w 730145"/>
                <a:gd name="T31" fmla="*/ 57808 h 702127"/>
                <a:gd name="T32" fmla="*/ 588990 w 730145"/>
                <a:gd name="T33" fmla="*/ 91750 h 702127"/>
                <a:gd name="T34" fmla="*/ 627665 w 730145"/>
                <a:gd name="T35" fmla="*/ 131733 h 702127"/>
                <a:gd name="T36" fmla="*/ 659771 w 730145"/>
                <a:gd name="T37" fmla="*/ 176853 h 702127"/>
                <a:gd name="T38" fmla="*/ 684763 w 730145"/>
                <a:gd name="T39" fmla="*/ 226216 h 702127"/>
                <a:gd name="T40" fmla="*/ 702100 w 730145"/>
                <a:gd name="T41" fmla="*/ 278922 h 702127"/>
                <a:gd name="T42" fmla="*/ 711238 w 730145"/>
                <a:gd name="T43" fmla="*/ 334075 h 702127"/>
                <a:gd name="T44" fmla="*/ 712559 w 730145"/>
                <a:gd name="T45" fmla="*/ 362287 h 702127"/>
                <a:gd name="T46" fmla="*/ 711629 w 730145"/>
                <a:gd name="T47" fmla="*/ 390780 h 702127"/>
                <a:gd name="T48" fmla="*/ 708376 w 730145"/>
                <a:gd name="T49" fmla="*/ 419425 h 702127"/>
                <a:gd name="T50" fmla="*/ 702730 w 730145"/>
                <a:gd name="T51" fmla="*/ 448125 h 702127"/>
                <a:gd name="T52" fmla="*/ 694811 w 730145"/>
                <a:gd name="T53" fmla="*/ 476227 h 702127"/>
                <a:gd name="T54" fmla="*/ 684802 w 730145"/>
                <a:gd name="T55" fmla="*/ 503116 h 702127"/>
                <a:gd name="T56" fmla="*/ 658964 w 730145"/>
                <a:gd name="T57" fmla="*/ 552987 h 702127"/>
                <a:gd name="T58" fmla="*/ 626104 w 730145"/>
                <a:gd name="T59" fmla="*/ 597211 h 702127"/>
                <a:gd name="T60" fmla="*/ 587103 w 730145"/>
                <a:gd name="T61" fmla="*/ 635257 h 702127"/>
                <a:gd name="T62" fmla="*/ 542848 w 730145"/>
                <a:gd name="T63" fmla="*/ 666600 h 702127"/>
                <a:gd name="T64" fmla="*/ 494220 w 730145"/>
                <a:gd name="T65" fmla="*/ 690709 h 702127"/>
                <a:gd name="T66" fmla="*/ 442102 w 730145"/>
                <a:gd name="T67" fmla="*/ 707055 h 702127"/>
                <a:gd name="T68" fmla="*/ 387379 w 730145"/>
                <a:gd name="T69" fmla="*/ 715114 h 702127"/>
                <a:gd name="T70" fmla="*/ 359316 w 730145"/>
                <a:gd name="T71" fmla="*/ 715869 h 702127"/>
                <a:gd name="T72" fmla="*/ 330934 w 730145"/>
                <a:gd name="T73" fmla="*/ 714353 h 702127"/>
                <a:gd name="T74" fmla="*/ 302340 w 730145"/>
                <a:gd name="T75" fmla="*/ 710501 h 702127"/>
                <a:gd name="T76" fmla="*/ 273647 w 730145"/>
                <a:gd name="T77" fmla="*/ 704248 h 702127"/>
                <a:gd name="T78" fmla="*/ 245506 w 730145"/>
                <a:gd name="T79" fmla="*/ 695696 h 702127"/>
                <a:gd name="T80" fmla="*/ 218527 w 730145"/>
                <a:gd name="T81" fmla="*/ 685072 h 702127"/>
                <a:gd name="T82" fmla="*/ 168344 w 730145"/>
                <a:gd name="T83" fmla="*/ 658054 h 702127"/>
                <a:gd name="T84" fmla="*/ 123640 w 730145"/>
                <a:gd name="T85" fmla="*/ 624098 h 702127"/>
                <a:gd name="T86" fmla="*/ 84960 w 730145"/>
                <a:gd name="T87" fmla="*/ 584101 h 702127"/>
                <a:gd name="T88" fmla="*/ 52848 w 730145"/>
                <a:gd name="T89" fmla="*/ 538960 h 702127"/>
                <a:gd name="T90" fmla="*/ 27843 w 730145"/>
                <a:gd name="T91" fmla="*/ 489576 h 702127"/>
                <a:gd name="T92" fmla="*/ 10491 w 730145"/>
                <a:gd name="T93" fmla="*/ 436853 h 702127"/>
                <a:gd name="T94" fmla="*/ 1332 w 730145"/>
                <a:gd name="T95" fmla="*/ 381685 h 702127"/>
                <a:gd name="T96" fmla="*/ 0 w 730145"/>
                <a:gd name="T97" fmla="*/ 353467 h 702127"/>
                <a:gd name="T98" fmla="*/ 915 w 730145"/>
                <a:gd name="T99" fmla="*/ 324975 h 702127"/>
                <a:gd name="T100" fmla="*/ 4152 w 730145"/>
                <a:gd name="T101" fmla="*/ 296323 h 702127"/>
                <a:gd name="T102" fmla="*/ 9779 w 730145"/>
                <a:gd name="T103" fmla="*/ 267622 h 7021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30145"/>
                <a:gd name="T157" fmla="*/ 0 h 702127"/>
                <a:gd name="T158" fmla="*/ 730145 w 730145"/>
                <a:gd name="T159" fmla="*/ 702127 h 70212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30145" h="702127">
                  <a:moveTo>
                    <a:pt x="10019" y="262485"/>
                  </a:moveTo>
                  <a:lnTo>
                    <a:pt x="28396" y="208553"/>
                  </a:lnTo>
                  <a:lnTo>
                    <a:pt x="54881" y="159648"/>
                  </a:lnTo>
                  <a:lnTo>
                    <a:pt x="88566" y="116288"/>
                  </a:lnTo>
                  <a:lnTo>
                    <a:pt x="128546" y="78989"/>
                  </a:lnTo>
                  <a:lnTo>
                    <a:pt x="173913" y="48268"/>
                  </a:lnTo>
                  <a:lnTo>
                    <a:pt x="223760" y="24640"/>
                  </a:lnTo>
                  <a:lnTo>
                    <a:pt x="277182" y="8624"/>
                  </a:lnTo>
                  <a:lnTo>
                    <a:pt x="333270" y="735"/>
                  </a:lnTo>
                  <a:lnTo>
                    <a:pt x="362031" y="0"/>
                  </a:lnTo>
                  <a:lnTo>
                    <a:pt x="391118" y="1490"/>
                  </a:lnTo>
                  <a:lnTo>
                    <a:pt x="420419" y="5270"/>
                  </a:lnTo>
                  <a:lnTo>
                    <a:pt x="449820" y="11406"/>
                  </a:lnTo>
                  <a:lnTo>
                    <a:pt x="478659" y="19792"/>
                  </a:lnTo>
                  <a:lnTo>
                    <a:pt x="506302" y="30210"/>
                  </a:lnTo>
                  <a:lnTo>
                    <a:pt x="557724" y="56698"/>
                  </a:lnTo>
                  <a:lnTo>
                    <a:pt x="603528" y="89989"/>
                  </a:lnTo>
                  <a:lnTo>
                    <a:pt x="643157" y="129203"/>
                  </a:lnTo>
                  <a:lnTo>
                    <a:pt x="676055" y="173458"/>
                  </a:lnTo>
                  <a:lnTo>
                    <a:pt x="701664" y="221873"/>
                  </a:lnTo>
                  <a:lnTo>
                    <a:pt x="719428" y="273568"/>
                  </a:lnTo>
                  <a:lnTo>
                    <a:pt x="728790" y="327662"/>
                  </a:lnTo>
                  <a:lnTo>
                    <a:pt x="730145" y="355333"/>
                  </a:lnTo>
                  <a:lnTo>
                    <a:pt x="729191" y="383274"/>
                  </a:lnTo>
                  <a:lnTo>
                    <a:pt x="725858" y="411374"/>
                  </a:lnTo>
                  <a:lnTo>
                    <a:pt x="720076" y="439523"/>
                  </a:lnTo>
                  <a:lnTo>
                    <a:pt x="711959" y="467086"/>
                  </a:lnTo>
                  <a:lnTo>
                    <a:pt x="701703" y="493458"/>
                  </a:lnTo>
                  <a:lnTo>
                    <a:pt x="675228" y="542372"/>
                  </a:lnTo>
                  <a:lnTo>
                    <a:pt x="641557" y="585747"/>
                  </a:lnTo>
                  <a:lnTo>
                    <a:pt x="601594" y="623063"/>
                  </a:lnTo>
                  <a:lnTo>
                    <a:pt x="556246" y="653804"/>
                  </a:lnTo>
                  <a:lnTo>
                    <a:pt x="506418" y="677450"/>
                  </a:lnTo>
                  <a:lnTo>
                    <a:pt x="453014" y="693483"/>
                  </a:lnTo>
                  <a:lnTo>
                    <a:pt x="396940" y="701387"/>
                  </a:lnTo>
                  <a:lnTo>
                    <a:pt x="368184" y="702127"/>
                  </a:lnTo>
                  <a:lnTo>
                    <a:pt x="339101" y="700641"/>
                  </a:lnTo>
                  <a:lnTo>
                    <a:pt x="309802" y="696863"/>
                  </a:lnTo>
                  <a:lnTo>
                    <a:pt x="280402" y="690729"/>
                  </a:lnTo>
                  <a:lnTo>
                    <a:pt x="251564" y="682341"/>
                  </a:lnTo>
                  <a:lnTo>
                    <a:pt x="223920" y="671921"/>
                  </a:lnTo>
                  <a:lnTo>
                    <a:pt x="172498" y="645423"/>
                  </a:lnTo>
                  <a:lnTo>
                    <a:pt x="126692" y="612118"/>
                  </a:lnTo>
                  <a:lnTo>
                    <a:pt x="87058" y="572887"/>
                  </a:lnTo>
                  <a:lnTo>
                    <a:pt x="54152" y="528613"/>
                  </a:lnTo>
                  <a:lnTo>
                    <a:pt x="28531" y="480179"/>
                  </a:lnTo>
                  <a:lnTo>
                    <a:pt x="10751" y="428467"/>
                  </a:lnTo>
                  <a:lnTo>
                    <a:pt x="1368" y="374359"/>
                  </a:lnTo>
                  <a:lnTo>
                    <a:pt x="0" y="346682"/>
                  </a:lnTo>
                  <a:lnTo>
                    <a:pt x="939" y="318737"/>
                  </a:lnTo>
                  <a:lnTo>
                    <a:pt x="4256" y="290635"/>
                  </a:lnTo>
                  <a:lnTo>
                    <a:pt x="10019" y="262485"/>
                  </a:lnTo>
                  <a:close/>
                </a:path>
              </a:pathLst>
            </a:custGeom>
            <a:noFill/>
            <a:ln w="1269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12" name="object 32"/>
            <p:cNvSpPr>
              <a:spLocks/>
            </p:cNvSpPr>
            <p:nvPr/>
          </p:nvSpPr>
          <p:spPr bwMode="auto">
            <a:xfrm>
              <a:off x="5835650" y="2613025"/>
              <a:ext cx="722313" cy="173038"/>
            </a:xfrm>
            <a:custGeom>
              <a:avLst/>
              <a:gdLst>
                <a:gd name="T0" fmla="*/ 0 w 722249"/>
                <a:gd name="T1" fmla="*/ 0 h 172974"/>
                <a:gd name="T2" fmla="*/ 723017 w 722249"/>
                <a:gd name="T3" fmla="*/ 173742 h 172974"/>
                <a:gd name="T4" fmla="*/ 0 60000 65536"/>
                <a:gd name="T5" fmla="*/ 0 60000 65536"/>
                <a:gd name="T6" fmla="*/ 0 w 722249"/>
                <a:gd name="T7" fmla="*/ 0 h 172974"/>
                <a:gd name="T8" fmla="*/ 722249 w 722249"/>
                <a:gd name="T9" fmla="*/ 172974 h 1729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2249" h="172974">
                  <a:moveTo>
                    <a:pt x="0" y="0"/>
                  </a:moveTo>
                  <a:lnTo>
                    <a:pt x="722249" y="17297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13" name="object 33"/>
            <p:cNvSpPr>
              <a:spLocks/>
            </p:cNvSpPr>
            <p:nvPr/>
          </p:nvSpPr>
          <p:spPr bwMode="auto">
            <a:xfrm>
              <a:off x="6107113" y="2352675"/>
              <a:ext cx="179387" cy="690563"/>
            </a:xfrm>
            <a:custGeom>
              <a:avLst/>
              <a:gdLst>
                <a:gd name="T0" fmla="*/ 180080 w 179324"/>
                <a:gd name="T1" fmla="*/ 0 h 690499"/>
                <a:gd name="T2" fmla="*/ 0 w 179324"/>
                <a:gd name="T3" fmla="*/ 691267 h 690499"/>
                <a:gd name="T4" fmla="*/ 0 60000 65536"/>
                <a:gd name="T5" fmla="*/ 0 60000 65536"/>
                <a:gd name="T6" fmla="*/ 0 w 179324"/>
                <a:gd name="T7" fmla="*/ 0 h 690499"/>
                <a:gd name="T8" fmla="*/ 179324 w 179324"/>
                <a:gd name="T9" fmla="*/ 690499 h 6904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9324" h="690499">
                  <a:moveTo>
                    <a:pt x="179324" y="0"/>
                  </a:moveTo>
                  <a:lnTo>
                    <a:pt x="0" y="69049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14" name="object 34"/>
            <p:cNvSpPr>
              <a:spLocks/>
            </p:cNvSpPr>
            <p:nvPr/>
          </p:nvSpPr>
          <p:spPr bwMode="auto">
            <a:xfrm>
              <a:off x="6025356" y="2425672"/>
              <a:ext cx="157163" cy="177800"/>
            </a:xfrm>
            <a:custGeom>
              <a:avLst/>
              <a:gdLst>
                <a:gd name="T0" fmla="*/ 42532 w 156238"/>
                <a:gd name="T1" fmla="*/ 0 h 177390"/>
                <a:gd name="T2" fmla="*/ 0 w 156238"/>
                <a:gd name="T3" fmla="*/ 163209 h 177390"/>
                <a:gd name="T4" fmla="*/ 72023 w 156238"/>
                <a:gd name="T5" fmla="*/ 180323 h 177390"/>
                <a:gd name="T6" fmla="*/ 85625 w 156238"/>
                <a:gd name="T7" fmla="*/ 182252 h 177390"/>
                <a:gd name="T8" fmla="*/ 98324 w 156238"/>
                <a:gd name="T9" fmla="*/ 182376 h 177390"/>
                <a:gd name="T10" fmla="*/ 112238 w 156238"/>
                <a:gd name="T11" fmla="*/ 179888 h 177390"/>
                <a:gd name="T12" fmla="*/ 124263 w 156238"/>
                <a:gd name="T13" fmla="*/ 174879 h 177390"/>
                <a:gd name="T14" fmla="*/ 133550 w 156238"/>
                <a:gd name="T15" fmla="*/ 168418 h 177390"/>
                <a:gd name="T16" fmla="*/ 142699 w 156238"/>
                <a:gd name="T17" fmla="*/ 159138 h 177390"/>
                <a:gd name="T18" fmla="*/ 146830 w 156238"/>
                <a:gd name="T19" fmla="*/ 153546 h 177390"/>
                <a:gd name="T20" fmla="*/ 83974 w 156238"/>
                <a:gd name="T21" fmla="*/ 153546 h 177390"/>
                <a:gd name="T22" fmla="*/ 76886 w 156238"/>
                <a:gd name="T23" fmla="*/ 152373 h 177390"/>
                <a:gd name="T24" fmla="*/ 67208 w 156238"/>
                <a:gd name="T25" fmla="*/ 150152 h 177390"/>
                <a:gd name="T26" fmla="*/ 41578 w 156238"/>
                <a:gd name="T27" fmla="*/ 144017 h 177390"/>
                <a:gd name="T28" fmla="*/ 69660 w 156238"/>
                <a:gd name="T29" fmla="*/ 35775 h 177390"/>
                <a:gd name="T30" fmla="*/ 149401 w 156238"/>
                <a:gd name="T31" fmla="*/ 35775 h 177390"/>
                <a:gd name="T32" fmla="*/ 145729 w 156238"/>
                <a:gd name="T33" fmla="*/ 32138 h 177390"/>
                <a:gd name="T34" fmla="*/ 132697 w 156238"/>
                <a:gd name="T35" fmla="*/ 23727 h 177390"/>
                <a:gd name="T36" fmla="*/ 120827 w 156238"/>
                <a:gd name="T37" fmla="*/ 19268 h 177390"/>
                <a:gd name="T38" fmla="*/ 105378 w 156238"/>
                <a:gd name="T39" fmla="*/ 15015 h 177390"/>
                <a:gd name="T40" fmla="*/ 42532 w 156238"/>
                <a:gd name="T41" fmla="*/ 0 h 177390"/>
                <a:gd name="T42" fmla="*/ 149401 w 156238"/>
                <a:gd name="T43" fmla="*/ 35775 h 177390"/>
                <a:gd name="T44" fmla="*/ 69660 w 156238"/>
                <a:gd name="T45" fmla="*/ 35775 h 177390"/>
                <a:gd name="T46" fmla="*/ 87810 w 156238"/>
                <a:gd name="T47" fmla="*/ 40176 h 177390"/>
                <a:gd name="T48" fmla="*/ 103549 w 156238"/>
                <a:gd name="T49" fmla="*/ 44376 h 177390"/>
                <a:gd name="T50" fmla="*/ 113010 w 156238"/>
                <a:gd name="T51" fmla="*/ 47787 h 177390"/>
                <a:gd name="T52" fmla="*/ 119146 w 156238"/>
                <a:gd name="T53" fmla="*/ 50659 h 177390"/>
                <a:gd name="T54" fmla="*/ 123781 w 156238"/>
                <a:gd name="T55" fmla="*/ 54578 h 177390"/>
                <a:gd name="T56" fmla="*/ 126917 w 156238"/>
                <a:gd name="T57" fmla="*/ 59278 h 177390"/>
                <a:gd name="T58" fmla="*/ 130188 w 156238"/>
                <a:gd name="T59" fmla="*/ 64107 h 177390"/>
                <a:gd name="T60" fmla="*/ 131961 w 156238"/>
                <a:gd name="T61" fmla="*/ 70115 h 177390"/>
                <a:gd name="T62" fmla="*/ 132613 w 156238"/>
                <a:gd name="T63" fmla="*/ 84363 h 177390"/>
                <a:gd name="T64" fmla="*/ 130918 w 156238"/>
                <a:gd name="T65" fmla="*/ 96315 h 177390"/>
                <a:gd name="T66" fmla="*/ 117237 w 156238"/>
                <a:gd name="T67" fmla="*/ 136443 h 177390"/>
                <a:gd name="T68" fmla="*/ 94334 w 156238"/>
                <a:gd name="T69" fmla="*/ 153546 h 177390"/>
                <a:gd name="T70" fmla="*/ 146830 w 156238"/>
                <a:gd name="T71" fmla="*/ 153546 h 177390"/>
                <a:gd name="T72" fmla="*/ 166092 w 156238"/>
                <a:gd name="T73" fmla="*/ 106599 h 177390"/>
                <a:gd name="T74" fmla="*/ 167706 w 156238"/>
                <a:gd name="T75" fmla="*/ 81903 h 177390"/>
                <a:gd name="T76" fmla="*/ 166372 w 156238"/>
                <a:gd name="T77" fmla="*/ 66561 h 177390"/>
                <a:gd name="T78" fmla="*/ 162161 w 156238"/>
                <a:gd name="T79" fmla="*/ 54754 h 177390"/>
                <a:gd name="T80" fmla="*/ 154678 w 156238"/>
                <a:gd name="T81" fmla="*/ 41001 h 177390"/>
                <a:gd name="T82" fmla="*/ 149401 w 156238"/>
                <a:gd name="T83" fmla="*/ 35775 h 1773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6238"/>
                <a:gd name="T127" fmla="*/ 0 h 177390"/>
                <a:gd name="T128" fmla="*/ 156238 w 156238"/>
                <a:gd name="T129" fmla="*/ 177390 h 1773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6238" h="177390">
                  <a:moveTo>
                    <a:pt x="39624" y="0"/>
                  </a:moveTo>
                  <a:lnTo>
                    <a:pt x="0" y="158750"/>
                  </a:lnTo>
                  <a:lnTo>
                    <a:pt x="67098" y="175397"/>
                  </a:lnTo>
                  <a:lnTo>
                    <a:pt x="79770" y="177273"/>
                  </a:lnTo>
                  <a:lnTo>
                    <a:pt x="91599" y="177390"/>
                  </a:lnTo>
                  <a:lnTo>
                    <a:pt x="104562" y="174974"/>
                  </a:lnTo>
                  <a:lnTo>
                    <a:pt x="115765" y="170101"/>
                  </a:lnTo>
                  <a:lnTo>
                    <a:pt x="124417" y="163816"/>
                  </a:lnTo>
                  <a:lnTo>
                    <a:pt x="132941" y="154790"/>
                  </a:lnTo>
                  <a:lnTo>
                    <a:pt x="136790" y="149351"/>
                  </a:lnTo>
                  <a:lnTo>
                    <a:pt x="78232" y="149351"/>
                  </a:lnTo>
                  <a:lnTo>
                    <a:pt x="71627" y="148209"/>
                  </a:lnTo>
                  <a:lnTo>
                    <a:pt x="62611" y="146050"/>
                  </a:lnTo>
                  <a:lnTo>
                    <a:pt x="38735" y="140081"/>
                  </a:lnTo>
                  <a:lnTo>
                    <a:pt x="64897" y="34798"/>
                  </a:lnTo>
                  <a:lnTo>
                    <a:pt x="139183" y="34798"/>
                  </a:lnTo>
                  <a:lnTo>
                    <a:pt x="135761" y="31260"/>
                  </a:lnTo>
                  <a:lnTo>
                    <a:pt x="123623" y="23079"/>
                  </a:lnTo>
                  <a:lnTo>
                    <a:pt x="112566" y="18742"/>
                  </a:lnTo>
                  <a:lnTo>
                    <a:pt x="98171" y="14605"/>
                  </a:lnTo>
                  <a:lnTo>
                    <a:pt x="39624" y="0"/>
                  </a:lnTo>
                  <a:close/>
                </a:path>
                <a:path w="156238" h="177390">
                  <a:moveTo>
                    <a:pt x="139183" y="34798"/>
                  </a:moveTo>
                  <a:lnTo>
                    <a:pt x="64897" y="34798"/>
                  </a:lnTo>
                  <a:lnTo>
                    <a:pt x="81804" y="39078"/>
                  </a:lnTo>
                  <a:lnTo>
                    <a:pt x="96468" y="43164"/>
                  </a:lnTo>
                  <a:lnTo>
                    <a:pt x="105283" y="46482"/>
                  </a:lnTo>
                  <a:lnTo>
                    <a:pt x="110998" y="49275"/>
                  </a:lnTo>
                  <a:lnTo>
                    <a:pt x="115315" y="53086"/>
                  </a:lnTo>
                  <a:lnTo>
                    <a:pt x="118237" y="57658"/>
                  </a:lnTo>
                  <a:lnTo>
                    <a:pt x="121285" y="62357"/>
                  </a:lnTo>
                  <a:lnTo>
                    <a:pt x="122936" y="68199"/>
                  </a:lnTo>
                  <a:lnTo>
                    <a:pt x="123544" y="82057"/>
                  </a:lnTo>
                  <a:lnTo>
                    <a:pt x="121965" y="93681"/>
                  </a:lnTo>
                  <a:lnTo>
                    <a:pt x="109220" y="132715"/>
                  </a:lnTo>
                  <a:lnTo>
                    <a:pt x="87884" y="149351"/>
                  </a:lnTo>
                  <a:lnTo>
                    <a:pt x="136790" y="149351"/>
                  </a:lnTo>
                  <a:lnTo>
                    <a:pt x="154733" y="103686"/>
                  </a:lnTo>
                  <a:lnTo>
                    <a:pt x="156238" y="79665"/>
                  </a:lnTo>
                  <a:lnTo>
                    <a:pt x="154994" y="64743"/>
                  </a:lnTo>
                  <a:lnTo>
                    <a:pt x="151072" y="53258"/>
                  </a:lnTo>
                  <a:lnTo>
                    <a:pt x="144101" y="39881"/>
                  </a:lnTo>
                  <a:lnTo>
                    <a:pt x="139183" y="347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15" name="object 35"/>
            <p:cNvSpPr>
              <a:spLocks/>
            </p:cNvSpPr>
            <p:nvPr/>
          </p:nvSpPr>
          <p:spPr bwMode="auto">
            <a:xfrm>
              <a:off x="6290465" y="2512474"/>
              <a:ext cx="141287" cy="169863"/>
            </a:xfrm>
            <a:custGeom>
              <a:avLst/>
              <a:gdLst>
                <a:gd name="T0" fmla="*/ 658 w 141779"/>
                <a:gd name="T1" fmla="*/ 92801 h 170502"/>
                <a:gd name="T2" fmla="*/ 1515 w 141779"/>
                <a:gd name="T3" fmla="*/ 116942 h 170502"/>
                <a:gd name="T4" fmla="*/ 67239 w 141779"/>
                <a:gd name="T5" fmla="*/ 162991 h 170502"/>
                <a:gd name="T6" fmla="*/ 114011 w 141779"/>
                <a:gd name="T7" fmla="*/ 146598 h 170502"/>
                <a:gd name="T8" fmla="*/ 70008 w 141779"/>
                <a:gd name="T9" fmla="*/ 136086 h 170502"/>
                <a:gd name="T10" fmla="*/ 44741 w 141779"/>
                <a:gd name="T11" fmla="*/ 129194 h 170502"/>
                <a:gd name="T12" fmla="*/ 32040 w 141779"/>
                <a:gd name="T13" fmla="*/ 110466 h 170502"/>
                <a:gd name="T14" fmla="*/ 698 w 141779"/>
                <a:gd name="T15" fmla="*/ 92495 h 170502"/>
                <a:gd name="T16" fmla="*/ 25763 w 141779"/>
                <a:gd name="T17" fmla="*/ 21681 h 170502"/>
                <a:gd name="T18" fmla="*/ 23792 w 141779"/>
                <a:gd name="T19" fmla="*/ 56271 h 170502"/>
                <a:gd name="T20" fmla="*/ 74808 w 141779"/>
                <a:gd name="T21" fmla="*/ 97334 h 170502"/>
                <a:gd name="T22" fmla="*/ 86937 w 141779"/>
                <a:gd name="T23" fmla="*/ 104877 h 170502"/>
                <a:gd name="T24" fmla="*/ 93028 w 141779"/>
                <a:gd name="T25" fmla="*/ 113984 h 170502"/>
                <a:gd name="T26" fmla="*/ 92419 w 141779"/>
                <a:gd name="T27" fmla="*/ 120905 h 170502"/>
                <a:gd name="T28" fmla="*/ 87303 w 141779"/>
                <a:gd name="T29" fmla="*/ 130737 h 170502"/>
                <a:gd name="T30" fmla="*/ 70008 w 141779"/>
                <a:gd name="T31" fmla="*/ 136086 h 170502"/>
                <a:gd name="T32" fmla="*/ 124250 w 141779"/>
                <a:gd name="T33" fmla="*/ 123359 h 170502"/>
                <a:gd name="T34" fmla="*/ 121975 w 141779"/>
                <a:gd name="T35" fmla="*/ 99437 h 170502"/>
                <a:gd name="T36" fmla="*/ 71520 w 141779"/>
                <a:gd name="T37" fmla="*/ 59609 h 170502"/>
                <a:gd name="T38" fmla="*/ 54046 w 141779"/>
                <a:gd name="T39" fmla="*/ 46847 h 170502"/>
                <a:gd name="T40" fmla="*/ 50881 w 141779"/>
                <a:gd name="T41" fmla="*/ 40049 h 170502"/>
                <a:gd name="T42" fmla="*/ 55144 w 141779"/>
                <a:gd name="T43" fmla="*/ 29851 h 170502"/>
                <a:gd name="T44" fmla="*/ 127161 w 141779"/>
                <a:gd name="T45" fmla="*/ 25845 h 170502"/>
                <a:gd name="T46" fmla="*/ 117612 w 141779"/>
                <a:gd name="T47" fmla="*/ 15728 h 170502"/>
                <a:gd name="T48" fmla="*/ 94870 w 141779"/>
                <a:gd name="T49" fmla="*/ 5328 h 170502"/>
                <a:gd name="T50" fmla="*/ 66209 w 141779"/>
                <a:gd name="T51" fmla="*/ 0 h 170502"/>
                <a:gd name="T52" fmla="*/ 72442 w 141779"/>
                <a:gd name="T53" fmla="*/ 25845 h 170502"/>
                <a:gd name="T54" fmla="*/ 96072 w 141779"/>
                <a:gd name="T55" fmla="*/ 33495 h 170502"/>
                <a:gd name="T56" fmla="*/ 103016 w 141779"/>
                <a:gd name="T57" fmla="*/ 42477 h 170502"/>
                <a:gd name="T58" fmla="*/ 103869 w 141779"/>
                <a:gd name="T59" fmla="*/ 56924 h 170502"/>
                <a:gd name="T60" fmla="*/ 135424 w 141779"/>
                <a:gd name="T61" fmla="*/ 44780 h 170502"/>
                <a:gd name="T62" fmla="*/ 127161 w 141779"/>
                <a:gd name="T63" fmla="*/ 25845 h 1705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1779"/>
                <a:gd name="T97" fmla="*/ 0 h 170502"/>
                <a:gd name="T98" fmla="*/ 141779 w 141779"/>
                <a:gd name="T99" fmla="*/ 170502 h 1705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1779" h="170502">
                  <a:moveTo>
                    <a:pt x="724" y="96759"/>
                  </a:moveTo>
                  <a:lnTo>
                    <a:pt x="682" y="97077"/>
                  </a:lnTo>
                  <a:lnTo>
                    <a:pt x="0" y="110148"/>
                  </a:lnTo>
                  <a:lnTo>
                    <a:pt x="1575" y="122332"/>
                  </a:lnTo>
                  <a:lnTo>
                    <a:pt x="29788" y="158786"/>
                  </a:lnTo>
                  <a:lnTo>
                    <a:pt x="70103" y="170502"/>
                  </a:lnTo>
                  <a:lnTo>
                    <a:pt x="82418" y="170437"/>
                  </a:lnTo>
                  <a:lnTo>
                    <a:pt x="118867" y="153355"/>
                  </a:lnTo>
                  <a:lnTo>
                    <a:pt x="125258" y="142362"/>
                  </a:lnTo>
                  <a:lnTo>
                    <a:pt x="72990" y="142362"/>
                  </a:lnTo>
                  <a:lnTo>
                    <a:pt x="58816" y="140328"/>
                  </a:lnTo>
                  <a:lnTo>
                    <a:pt x="46647" y="135150"/>
                  </a:lnTo>
                  <a:lnTo>
                    <a:pt x="37625" y="126456"/>
                  </a:lnTo>
                  <a:lnTo>
                    <a:pt x="33406" y="115557"/>
                  </a:lnTo>
                  <a:lnTo>
                    <a:pt x="32601" y="101585"/>
                  </a:lnTo>
                  <a:lnTo>
                    <a:pt x="724" y="96759"/>
                  </a:lnTo>
                  <a:close/>
                </a:path>
                <a:path w="141779" h="170502">
                  <a:moveTo>
                    <a:pt x="69030" y="0"/>
                  </a:moveTo>
                  <a:lnTo>
                    <a:pt x="26861" y="22680"/>
                  </a:lnTo>
                  <a:lnTo>
                    <a:pt x="21716" y="47181"/>
                  </a:lnTo>
                  <a:lnTo>
                    <a:pt x="24805" y="58865"/>
                  </a:lnTo>
                  <a:lnTo>
                    <a:pt x="64434" y="94424"/>
                  </a:lnTo>
                  <a:lnTo>
                    <a:pt x="77995" y="101821"/>
                  </a:lnTo>
                  <a:lnTo>
                    <a:pt x="85687" y="106284"/>
                  </a:lnTo>
                  <a:lnTo>
                    <a:pt x="90640" y="109713"/>
                  </a:lnTo>
                  <a:lnTo>
                    <a:pt x="93942" y="112888"/>
                  </a:lnTo>
                  <a:lnTo>
                    <a:pt x="96990" y="119238"/>
                  </a:lnTo>
                  <a:lnTo>
                    <a:pt x="97371" y="122794"/>
                  </a:lnTo>
                  <a:lnTo>
                    <a:pt x="96355" y="126477"/>
                  </a:lnTo>
                  <a:lnTo>
                    <a:pt x="94958" y="132319"/>
                  </a:lnTo>
                  <a:lnTo>
                    <a:pt x="91021" y="136764"/>
                  </a:lnTo>
                  <a:lnTo>
                    <a:pt x="83785" y="140231"/>
                  </a:lnTo>
                  <a:lnTo>
                    <a:pt x="72990" y="142362"/>
                  </a:lnTo>
                  <a:lnTo>
                    <a:pt x="125258" y="142362"/>
                  </a:lnTo>
                  <a:lnTo>
                    <a:pt x="129543" y="129045"/>
                  </a:lnTo>
                  <a:lnTo>
                    <a:pt x="129968" y="117045"/>
                  </a:lnTo>
                  <a:lnTo>
                    <a:pt x="127171" y="104019"/>
                  </a:lnTo>
                  <a:lnTo>
                    <a:pt x="90765" y="71081"/>
                  </a:lnTo>
                  <a:lnTo>
                    <a:pt x="74567" y="62356"/>
                  </a:lnTo>
                  <a:lnTo>
                    <a:pt x="62773" y="54972"/>
                  </a:lnTo>
                  <a:lnTo>
                    <a:pt x="56350" y="49007"/>
                  </a:lnTo>
                  <a:lnTo>
                    <a:pt x="53810" y="45578"/>
                  </a:lnTo>
                  <a:lnTo>
                    <a:pt x="53048" y="41895"/>
                  </a:lnTo>
                  <a:lnTo>
                    <a:pt x="54953" y="34021"/>
                  </a:lnTo>
                  <a:lnTo>
                    <a:pt x="57493" y="31227"/>
                  </a:lnTo>
                  <a:lnTo>
                    <a:pt x="67780" y="27036"/>
                  </a:lnTo>
                  <a:lnTo>
                    <a:pt x="132577" y="27036"/>
                  </a:lnTo>
                  <a:lnTo>
                    <a:pt x="130090" y="22879"/>
                  </a:lnTo>
                  <a:lnTo>
                    <a:pt x="122623" y="16453"/>
                  </a:lnTo>
                  <a:lnTo>
                    <a:pt x="112449" y="10732"/>
                  </a:lnTo>
                  <a:lnTo>
                    <a:pt x="98912" y="5573"/>
                  </a:lnTo>
                  <a:lnTo>
                    <a:pt x="81356" y="833"/>
                  </a:lnTo>
                  <a:lnTo>
                    <a:pt x="69030" y="0"/>
                  </a:lnTo>
                  <a:close/>
                </a:path>
                <a:path w="141779" h="170502">
                  <a:moveTo>
                    <a:pt x="132577" y="27036"/>
                  </a:moveTo>
                  <a:lnTo>
                    <a:pt x="75527" y="27036"/>
                  </a:lnTo>
                  <a:lnTo>
                    <a:pt x="93815" y="31608"/>
                  </a:lnTo>
                  <a:lnTo>
                    <a:pt x="100165" y="35037"/>
                  </a:lnTo>
                  <a:lnTo>
                    <a:pt x="103848" y="39736"/>
                  </a:lnTo>
                  <a:lnTo>
                    <a:pt x="107404" y="44435"/>
                  </a:lnTo>
                  <a:lnTo>
                    <a:pt x="108928" y="51039"/>
                  </a:lnTo>
                  <a:lnTo>
                    <a:pt x="108293" y="59548"/>
                  </a:lnTo>
                  <a:lnTo>
                    <a:pt x="141779" y="58408"/>
                  </a:lnTo>
                  <a:lnTo>
                    <a:pt x="141194" y="46844"/>
                  </a:lnTo>
                  <a:lnTo>
                    <a:pt x="137451" y="35182"/>
                  </a:lnTo>
                  <a:lnTo>
                    <a:pt x="132577" y="270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16" name="object 36"/>
            <p:cNvSpPr>
              <a:spLocks/>
            </p:cNvSpPr>
            <p:nvPr/>
          </p:nvSpPr>
          <p:spPr bwMode="auto">
            <a:xfrm>
              <a:off x="5975350" y="2754313"/>
              <a:ext cx="150813" cy="166687"/>
            </a:xfrm>
            <a:custGeom>
              <a:avLst/>
              <a:gdLst>
                <a:gd name="T0" fmla="*/ 39113 w 150976"/>
                <a:gd name="T1" fmla="*/ 0 h 166750"/>
                <a:gd name="T2" fmla="*/ 0 w 150976"/>
                <a:gd name="T3" fmla="*/ 158030 h 166750"/>
                <a:gd name="T4" fmla="*/ 31717 w 150976"/>
                <a:gd name="T5" fmla="*/ 165994 h 166750"/>
                <a:gd name="T6" fmla="*/ 46384 w 150976"/>
                <a:gd name="T7" fmla="*/ 106327 h 166750"/>
                <a:gd name="T8" fmla="*/ 130557 w 150976"/>
                <a:gd name="T9" fmla="*/ 106327 h 166750"/>
                <a:gd name="T10" fmla="*/ 140567 w 150976"/>
                <a:gd name="T11" fmla="*/ 95233 h 166750"/>
                <a:gd name="T12" fmla="*/ 143500 w 150976"/>
                <a:gd name="T13" fmla="*/ 87796 h 166750"/>
                <a:gd name="T14" fmla="*/ 95431 w 150976"/>
                <a:gd name="T15" fmla="*/ 87796 h 166750"/>
                <a:gd name="T16" fmla="*/ 85601 w 150976"/>
                <a:gd name="T17" fmla="*/ 87071 h 166750"/>
                <a:gd name="T18" fmla="*/ 70329 w 150976"/>
                <a:gd name="T19" fmla="*/ 83816 h 166750"/>
                <a:gd name="T20" fmla="*/ 53029 w 150976"/>
                <a:gd name="T21" fmla="*/ 79523 h 166750"/>
                <a:gd name="T22" fmla="*/ 64186 w 150976"/>
                <a:gd name="T23" fmla="*/ 34642 h 166750"/>
                <a:gd name="T24" fmla="*/ 138533 w 150976"/>
                <a:gd name="T25" fmla="*/ 34642 h 166750"/>
                <a:gd name="T26" fmla="*/ 136611 w 150976"/>
                <a:gd name="T27" fmla="*/ 31960 h 166750"/>
                <a:gd name="T28" fmla="*/ 126423 w 150976"/>
                <a:gd name="T29" fmla="*/ 24224 h 166750"/>
                <a:gd name="T30" fmla="*/ 118536 w 150976"/>
                <a:gd name="T31" fmla="*/ 20955 h 166750"/>
                <a:gd name="T32" fmla="*/ 106374 w 150976"/>
                <a:gd name="T33" fmla="*/ 17142 h 166750"/>
                <a:gd name="T34" fmla="*/ 89887 w 150976"/>
                <a:gd name="T35" fmla="*/ 12767 h 166750"/>
                <a:gd name="T36" fmla="*/ 39113 w 150976"/>
                <a:gd name="T37" fmla="*/ 0 h 166750"/>
                <a:gd name="T38" fmla="*/ 130557 w 150976"/>
                <a:gd name="T39" fmla="*/ 106327 h 166750"/>
                <a:gd name="T40" fmla="*/ 46384 w 150976"/>
                <a:gd name="T41" fmla="*/ 106327 h 166750"/>
                <a:gd name="T42" fmla="*/ 77582 w 150976"/>
                <a:gd name="T43" fmla="*/ 114036 h 166750"/>
                <a:gd name="T44" fmla="*/ 90318 w 150976"/>
                <a:gd name="T45" fmla="*/ 116481 h 166750"/>
                <a:gd name="T46" fmla="*/ 100415 w 150976"/>
                <a:gd name="T47" fmla="*/ 117574 h 166750"/>
                <a:gd name="T48" fmla="*/ 106309 w 150976"/>
                <a:gd name="T49" fmla="*/ 117698 h 166750"/>
                <a:gd name="T50" fmla="*/ 112325 w 150976"/>
                <a:gd name="T51" fmla="*/ 116566 h 166750"/>
                <a:gd name="T52" fmla="*/ 121141 w 150976"/>
                <a:gd name="T53" fmla="*/ 113129 h 166750"/>
                <a:gd name="T54" fmla="*/ 129679 w 150976"/>
                <a:gd name="T55" fmla="*/ 107291 h 166750"/>
                <a:gd name="T56" fmla="*/ 130557 w 150976"/>
                <a:gd name="T57" fmla="*/ 106327 h 166750"/>
                <a:gd name="T58" fmla="*/ 138533 w 150976"/>
                <a:gd name="T59" fmla="*/ 34642 h 166750"/>
                <a:gd name="T60" fmla="*/ 64186 w 150976"/>
                <a:gd name="T61" fmla="*/ 34642 h 166750"/>
                <a:gd name="T62" fmla="*/ 79480 w 150976"/>
                <a:gd name="T63" fmla="*/ 38555 h 166750"/>
                <a:gd name="T64" fmla="*/ 90890 w 150976"/>
                <a:gd name="T65" fmla="*/ 41337 h 166750"/>
                <a:gd name="T66" fmla="*/ 98286 w 150976"/>
                <a:gd name="T67" fmla="*/ 43614 h 166750"/>
                <a:gd name="T68" fmla="*/ 115837 w 150976"/>
                <a:gd name="T69" fmla="*/ 65232 h 166750"/>
                <a:gd name="T70" fmla="*/ 113329 w 150976"/>
                <a:gd name="T71" fmla="*/ 75725 h 166750"/>
                <a:gd name="T72" fmla="*/ 111074 w 150976"/>
                <a:gd name="T73" fmla="*/ 79523 h 166750"/>
                <a:gd name="T74" fmla="*/ 104554 w 150976"/>
                <a:gd name="T75" fmla="*/ 85341 h 166750"/>
                <a:gd name="T76" fmla="*/ 100667 w 150976"/>
                <a:gd name="T77" fmla="*/ 87107 h 166750"/>
                <a:gd name="T78" fmla="*/ 95431 w 150976"/>
                <a:gd name="T79" fmla="*/ 87796 h 166750"/>
                <a:gd name="T80" fmla="*/ 143500 w 150976"/>
                <a:gd name="T81" fmla="*/ 87796 h 166750"/>
                <a:gd name="T82" fmla="*/ 144849 w 150976"/>
                <a:gd name="T83" fmla="*/ 84369 h 166750"/>
                <a:gd name="T84" fmla="*/ 149032 w 150976"/>
                <a:gd name="T85" fmla="*/ 66710 h 166750"/>
                <a:gd name="T86" fmla="*/ 148109 w 150976"/>
                <a:gd name="T87" fmla="*/ 54706 h 166750"/>
                <a:gd name="T88" fmla="*/ 143983 w 150976"/>
                <a:gd name="T89" fmla="*/ 42240 h 166750"/>
                <a:gd name="T90" fmla="*/ 138533 w 150976"/>
                <a:gd name="T91" fmla="*/ 34642 h 1667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0976"/>
                <a:gd name="T139" fmla="*/ 0 h 166750"/>
                <a:gd name="T140" fmla="*/ 150976 w 150976"/>
                <a:gd name="T141" fmla="*/ 166750 h 16675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0976" h="166750">
                  <a:moveTo>
                    <a:pt x="39624" y="0"/>
                  </a:moveTo>
                  <a:lnTo>
                    <a:pt x="0" y="158750"/>
                  </a:lnTo>
                  <a:lnTo>
                    <a:pt x="32131" y="166750"/>
                  </a:lnTo>
                  <a:lnTo>
                    <a:pt x="46989" y="106807"/>
                  </a:lnTo>
                  <a:lnTo>
                    <a:pt x="132260" y="106807"/>
                  </a:lnTo>
                  <a:lnTo>
                    <a:pt x="142401" y="95665"/>
                  </a:lnTo>
                  <a:lnTo>
                    <a:pt x="145372" y="88192"/>
                  </a:lnTo>
                  <a:lnTo>
                    <a:pt x="96675" y="88192"/>
                  </a:lnTo>
                  <a:lnTo>
                    <a:pt x="86719" y="87467"/>
                  </a:lnTo>
                  <a:lnTo>
                    <a:pt x="71247" y="84200"/>
                  </a:lnTo>
                  <a:lnTo>
                    <a:pt x="53721" y="79883"/>
                  </a:lnTo>
                  <a:lnTo>
                    <a:pt x="65024" y="34798"/>
                  </a:lnTo>
                  <a:lnTo>
                    <a:pt x="140341" y="34798"/>
                  </a:lnTo>
                  <a:lnTo>
                    <a:pt x="138393" y="32104"/>
                  </a:lnTo>
                  <a:lnTo>
                    <a:pt x="128073" y="24332"/>
                  </a:lnTo>
                  <a:lnTo>
                    <a:pt x="120083" y="21051"/>
                  </a:lnTo>
                  <a:lnTo>
                    <a:pt x="107761" y="17216"/>
                  </a:lnTo>
                  <a:lnTo>
                    <a:pt x="91059" y="12827"/>
                  </a:lnTo>
                  <a:lnTo>
                    <a:pt x="39624" y="0"/>
                  </a:lnTo>
                  <a:close/>
                </a:path>
                <a:path w="150976" h="166750">
                  <a:moveTo>
                    <a:pt x="132260" y="106807"/>
                  </a:moveTo>
                  <a:lnTo>
                    <a:pt x="46989" y="106807"/>
                  </a:lnTo>
                  <a:lnTo>
                    <a:pt x="78594" y="114552"/>
                  </a:lnTo>
                  <a:lnTo>
                    <a:pt x="91497" y="117009"/>
                  </a:lnTo>
                  <a:lnTo>
                    <a:pt x="101726" y="118110"/>
                  </a:lnTo>
                  <a:lnTo>
                    <a:pt x="107696" y="118237"/>
                  </a:lnTo>
                  <a:lnTo>
                    <a:pt x="113791" y="117094"/>
                  </a:lnTo>
                  <a:lnTo>
                    <a:pt x="122720" y="113645"/>
                  </a:lnTo>
                  <a:lnTo>
                    <a:pt x="131371" y="107783"/>
                  </a:lnTo>
                  <a:lnTo>
                    <a:pt x="132260" y="106807"/>
                  </a:lnTo>
                  <a:close/>
                </a:path>
                <a:path w="150976" h="166750">
                  <a:moveTo>
                    <a:pt x="140341" y="34798"/>
                  </a:moveTo>
                  <a:lnTo>
                    <a:pt x="65024" y="34798"/>
                  </a:lnTo>
                  <a:lnTo>
                    <a:pt x="80517" y="38735"/>
                  </a:lnTo>
                  <a:lnTo>
                    <a:pt x="92075" y="41529"/>
                  </a:lnTo>
                  <a:lnTo>
                    <a:pt x="99567" y="43815"/>
                  </a:lnTo>
                  <a:lnTo>
                    <a:pt x="117348" y="65532"/>
                  </a:lnTo>
                  <a:lnTo>
                    <a:pt x="114808" y="76073"/>
                  </a:lnTo>
                  <a:lnTo>
                    <a:pt x="112522" y="79883"/>
                  </a:lnTo>
                  <a:lnTo>
                    <a:pt x="105917" y="85725"/>
                  </a:lnTo>
                  <a:lnTo>
                    <a:pt x="101981" y="87503"/>
                  </a:lnTo>
                  <a:lnTo>
                    <a:pt x="96675" y="88192"/>
                  </a:lnTo>
                  <a:lnTo>
                    <a:pt x="145372" y="88192"/>
                  </a:lnTo>
                  <a:lnTo>
                    <a:pt x="146739" y="84753"/>
                  </a:lnTo>
                  <a:lnTo>
                    <a:pt x="150976" y="67010"/>
                  </a:lnTo>
                  <a:lnTo>
                    <a:pt x="150041" y="54958"/>
                  </a:lnTo>
                  <a:lnTo>
                    <a:pt x="145861" y="42432"/>
                  </a:lnTo>
                  <a:lnTo>
                    <a:pt x="140341" y="347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17" name="object 37"/>
            <p:cNvSpPr>
              <a:spLocks/>
            </p:cNvSpPr>
            <p:nvPr/>
          </p:nvSpPr>
          <p:spPr bwMode="auto">
            <a:xfrm>
              <a:off x="6168100" y="2825304"/>
              <a:ext cx="158750" cy="182563"/>
            </a:xfrm>
            <a:custGeom>
              <a:avLst/>
              <a:gdLst>
                <a:gd name="T0" fmla="*/ 143543 w 159385"/>
                <a:gd name="T1" fmla="*/ 114744 h 183134"/>
                <a:gd name="T2" fmla="*/ 53508 w 159385"/>
                <a:gd name="T3" fmla="*/ 114744 h 183134"/>
                <a:gd name="T4" fmla="*/ 114038 w 159385"/>
                <a:gd name="T5" fmla="*/ 129913 h 183134"/>
                <a:gd name="T6" fmla="*/ 118639 w 159385"/>
                <a:gd name="T7" fmla="*/ 168080 h 183134"/>
                <a:gd name="T8" fmla="*/ 151930 w 159385"/>
                <a:gd name="T9" fmla="*/ 176399 h 183134"/>
                <a:gd name="T10" fmla="*/ 143543 w 159385"/>
                <a:gd name="T11" fmla="*/ 114744 h 183134"/>
                <a:gd name="T12" fmla="*/ 96727 w 159385"/>
                <a:gd name="T13" fmla="*/ 0 h 183134"/>
                <a:gd name="T14" fmla="*/ 0 w 159385"/>
                <a:gd name="T15" fmla="*/ 138109 h 183134"/>
                <a:gd name="T16" fmla="*/ 32444 w 159385"/>
                <a:gd name="T17" fmla="*/ 146304 h 183134"/>
                <a:gd name="T18" fmla="*/ 53508 w 159385"/>
                <a:gd name="T19" fmla="*/ 114744 h 183134"/>
                <a:gd name="T20" fmla="*/ 143543 w 159385"/>
                <a:gd name="T21" fmla="*/ 114744 h 183134"/>
                <a:gd name="T22" fmla="*/ 141778 w 159385"/>
                <a:gd name="T23" fmla="*/ 101781 h 183134"/>
                <a:gd name="T24" fmla="*/ 110527 w 159385"/>
                <a:gd name="T25" fmla="*/ 101781 h 183134"/>
                <a:gd name="T26" fmla="*/ 69247 w 159385"/>
                <a:gd name="T27" fmla="*/ 91257 h 183134"/>
                <a:gd name="T28" fmla="*/ 103747 w 159385"/>
                <a:gd name="T29" fmla="*/ 39757 h 183134"/>
                <a:gd name="T30" fmla="*/ 133342 w 159385"/>
                <a:gd name="T31" fmla="*/ 39757 h 183134"/>
                <a:gd name="T32" fmla="*/ 129050 w 159385"/>
                <a:gd name="T33" fmla="*/ 8196 h 183134"/>
                <a:gd name="T34" fmla="*/ 96727 w 159385"/>
                <a:gd name="T35" fmla="*/ 0 h 183134"/>
                <a:gd name="T36" fmla="*/ 133342 w 159385"/>
                <a:gd name="T37" fmla="*/ 39757 h 183134"/>
                <a:gd name="T38" fmla="*/ 103747 w 159385"/>
                <a:gd name="T39" fmla="*/ 39757 h 183134"/>
                <a:gd name="T40" fmla="*/ 110527 w 159385"/>
                <a:gd name="T41" fmla="*/ 101781 h 183134"/>
                <a:gd name="T42" fmla="*/ 141778 w 159385"/>
                <a:gd name="T43" fmla="*/ 101781 h 183134"/>
                <a:gd name="T44" fmla="*/ 133342 w 159385"/>
                <a:gd name="T45" fmla="*/ 39757 h 1831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9385"/>
                <a:gd name="T70" fmla="*/ 0 h 183134"/>
                <a:gd name="T71" fmla="*/ 159385 w 159385"/>
                <a:gd name="T72" fmla="*/ 183134 h 1831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9385" h="183134">
                  <a:moveTo>
                    <a:pt x="150586" y="119125"/>
                  </a:moveTo>
                  <a:lnTo>
                    <a:pt x="56134" y="119125"/>
                  </a:lnTo>
                  <a:lnTo>
                    <a:pt x="119634" y="134874"/>
                  </a:lnTo>
                  <a:lnTo>
                    <a:pt x="124460" y="174498"/>
                  </a:lnTo>
                  <a:lnTo>
                    <a:pt x="159385" y="183134"/>
                  </a:lnTo>
                  <a:lnTo>
                    <a:pt x="150586" y="119125"/>
                  </a:lnTo>
                  <a:close/>
                </a:path>
                <a:path w="159385" h="183134">
                  <a:moveTo>
                    <a:pt x="101473" y="0"/>
                  </a:moveTo>
                  <a:lnTo>
                    <a:pt x="0" y="143383"/>
                  </a:lnTo>
                  <a:lnTo>
                    <a:pt x="34036" y="151891"/>
                  </a:lnTo>
                  <a:lnTo>
                    <a:pt x="56134" y="119125"/>
                  </a:lnTo>
                  <a:lnTo>
                    <a:pt x="150586" y="119125"/>
                  </a:lnTo>
                  <a:lnTo>
                    <a:pt x="148736" y="105663"/>
                  </a:lnTo>
                  <a:lnTo>
                    <a:pt x="115950" y="105663"/>
                  </a:lnTo>
                  <a:lnTo>
                    <a:pt x="72644" y="94741"/>
                  </a:lnTo>
                  <a:lnTo>
                    <a:pt x="108838" y="41275"/>
                  </a:lnTo>
                  <a:lnTo>
                    <a:pt x="139885" y="41275"/>
                  </a:lnTo>
                  <a:lnTo>
                    <a:pt x="135382" y="8509"/>
                  </a:lnTo>
                  <a:lnTo>
                    <a:pt x="101473" y="0"/>
                  </a:lnTo>
                  <a:close/>
                </a:path>
                <a:path w="159385" h="183134">
                  <a:moveTo>
                    <a:pt x="139885" y="41275"/>
                  </a:moveTo>
                  <a:lnTo>
                    <a:pt x="108838" y="41275"/>
                  </a:lnTo>
                  <a:lnTo>
                    <a:pt x="115950" y="105663"/>
                  </a:lnTo>
                  <a:lnTo>
                    <a:pt x="148736" y="105663"/>
                  </a:lnTo>
                  <a:lnTo>
                    <a:pt x="139885" y="41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6418" name="Group 45"/>
            <p:cNvGrpSpPr>
              <a:grpSpLocks/>
            </p:cNvGrpSpPr>
            <p:nvPr/>
          </p:nvGrpSpPr>
          <p:grpSpPr bwMode="auto">
            <a:xfrm rot="1981540">
              <a:off x="3059832" y="3933056"/>
              <a:ext cx="781050" cy="738188"/>
              <a:chOff x="4876800" y="2876550"/>
              <a:chExt cx="781050" cy="738188"/>
            </a:xfrm>
          </p:grpSpPr>
          <p:sp>
            <p:nvSpPr>
              <p:cNvPr id="16423" name="object 16"/>
              <p:cNvSpPr>
                <a:spLocks/>
              </p:cNvSpPr>
              <p:nvPr/>
            </p:nvSpPr>
            <p:spPr bwMode="auto">
              <a:xfrm>
                <a:off x="4883150" y="2882900"/>
                <a:ext cx="768350" cy="730250"/>
              </a:xfrm>
              <a:custGeom>
                <a:avLst/>
                <a:gdLst>
                  <a:gd name="T0" fmla="*/ 0 w 768350"/>
                  <a:gd name="T1" fmla="*/ 365125 h 730250"/>
                  <a:gd name="T2" fmla="*/ 5027 w 768350"/>
                  <a:gd name="T3" fmla="*/ 305894 h 730250"/>
                  <a:gd name="T4" fmla="*/ 19581 w 768350"/>
                  <a:gd name="T5" fmla="*/ 249708 h 730250"/>
                  <a:gd name="T6" fmla="*/ 42872 w 768350"/>
                  <a:gd name="T7" fmla="*/ 197318 h 730250"/>
                  <a:gd name="T8" fmla="*/ 74111 w 768350"/>
                  <a:gd name="T9" fmla="*/ 149476 h 730250"/>
                  <a:gd name="T10" fmla="*/ 112506 w 768350"/>
                  <a:gd name="T11" fmla="*/ 106934 h 730250"/>
                  <a:gd name="T12" fmla="*/ 157267 w 768350"/>
                  <a:gd name="T13" fmla="*/ 70441 h 730250"/>
                  <a:gd name="T14" fmla="*/ 207605 w 768350"/>
                  <a:gd name="T15" fmla="*/ 40750 h 730250"/>
                  <a:gd name="T16" fmla="*/ 262729 w 768350"/>
                  <a:gd name="T17" fmla="*/ 18612 h 730250"/>
                  <a:gd name="T18" fmla="*/ 321849 w 768350"/>
                  <a:gd name="T19" fmla="*/ 4778 h 730250"/>
                  <a:gd name="T20" fmla="*/ 384175 w 768350"/>
                  <a:gd name="T21" fmla="*/ 0 h 730250"/>
                  <a:gd name="T22" fmla="*/ 415689 w 768350"/>
                  <a:gd name="T23" fmla="*/ 1210 h 730250"/>
                  <a:gd name="T24" fmla="*/ 446500 w 768350"/>
                  <a:gd name="T25" fmla="*/ 4778 h 730250"/>
                  <a:gd name="T26" fmla="*/ 505620 w 768350"/>
                  <a:gd name="T27" fmla="*/ 18612 h 730250"/>
                  <a:gd name="T28" fmla="*/ 560744 w 768350"/>
                  <a:gd name="T29" fmla="*/ 40750 h 730250"/>
                  <a:gd name="T30" fmla="*/ 611082 w 768350"/>
                  <a:gd name="T31" fmla="*/ 70441 h 730250"/>
                  <a:gd name="T32" fmla="*/ 655843 w 768350"/>
                  <a:gd name="T33" fmla="*/ 106934 h 730250"/>
                  <a:gd name="T34" fmla="*/ 694238 w 768350"/>
                  <a:gd name="T35" fmla="*/ 149476 h 730250"/>
                  <a:gd name="T36" fmla="*/ 725477 w 768350"/>
                  <a:gd name="T37" fmla="*/ 197318 h 730250"/>
                  <a:gd name="T38" fmla="*/ 748768 w 768350"/>
                  <a:gd name="T39" fmla="*/ 249708 h 730250"/>
                  <a:gd name="T40" fmla="*/ 763322 w 768350"/>
                  <a:gd name="T41" fmla="*/ 305894 h 730250"/>
                  <a:gd name="T42" fmla="*/ 768350 w 768350"/>
                  <a:gd name="T43" fmla="*/ 365125 h 730250"/>
                  <a:gd name="T44" fmla="*/ 767076 w 768350"/>
                  <a:gd name="T45" fmla="*/ 395074 h 730250"/>
                  <a:gd name="T46" fmla="*/ 763322 w 768350"/>
                  <a:gd name="T47" fmla="*/ 424355 h 730250"/>
                  <a:gd name="T48" fmla="*/ 748768 w 768350"/>
                  <a:gd name="T49" fmla="*/ 480541 h 730250"/>
                  <a:gd name="T50" fmla="*/ 725477 w 768350"/>
                  <a:gd name="T51" fmla="*/ 532931 h 730250"/>
                  <a:gd name="T52" fmla="*/ 694238 w 768350"/>
                  <a:gd name="T53" fmla="*/ 580773 h 730250"/>
                  <a:gd name="T54" fmla="*/ 655843 w 768350"/>
                  <a:gd name="T55" fmla="*/ 623315 h 730250"/>
                  <a:gd name="T56" fmla="*/ 611082 w 768350"/>
                  <a:gd name="T57" fmla="*/ 659808 h 730250"/>
                  <a:gd name="T58" fmla="*/ 560744 w 768350"/>
                  <a:gd name="T59" fmla="*/ 689499 h 730250"/>
                  <a:gd name="T60" fmla="*/ 505620 w 768350"/>
                  <a:gd name="T61" fmla="*/ 711637 h 730250"/>
                  <a:gd name="T62" fmla="*/ 446500 w 768350"/>
                  <a:gd name="T63" fmla="*/ 725471 h 730250"/>
                  <a:gd name="T64" fmla="*/ 384175 w 768350"/>
                  <a:gd name="T65" fmla="*/ 730250 h 730250"/>
                  <a:gd name="T66" fmla="*/ 352660 w 768350"/>
                  <a:gd name="T67" fmla="*/ 729039 h 730250"/>
                  <a:gd name="T68" fmla="*/ 321849 w 768350"/>
                  <a:gd name="T69" fmla="*/ 725471 h 730250"/>
                  <a:gd name="T70" fmla="*/ 262729 w 768350"/>
                  <a:gd name="T71" fmla="*/ 711637 h 730250"/>
                  <a:gd name="T72" fmla="*/ 207605 w 768350"/>
                  <a:gd name="T73" fmla="*/ 689499 h 730250"/>
                  <a:gd name="T74" fmla="*/ 157267 w 768350"/>
                  <a:gd name="T75" fmla="*/ 659808 h 730250"/>
                  <a:gd name="T76" fmla="*/ 112506 w 768350"/>
                  <a:gd name="T77" fmla="*/ 623315 h 730250"/>
                  <a:gd name="T78" fmla="*/ 74111 w 768350"/>
                  <a:gd name="T79" fmla="*/ 580773 h 730250"/>
                  <a:gd name="T80" fmla="*/ 42872 w 768350"/>
                  <a:gd name="T81" fmla="*/ 532931 h 730250"/>
                  <a:gd name="T82" fmla="*/ 19581 w 768350"/>
                  <a:gd name="T83" fmla="*/ 480541 h 730250"/>
                  <a:gd name="T84" fmla="*/ 5027 w 768350"/>
                  <a:gd name="T85" fmla="*/ 424355 h 730250"/>
                  <a:gd name="T86" fmla="*/ 0 w 768350"/>
                  <a:gd name="T87" fmla="*/ 365125 h 7302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8350"/>
                  <a:gd name="T133" fmla="*/ 0 h 730250"/>
                  <a:gd name="T134" fmla="*/ 768350 w 768350"/>
                  <a:gd name="T135" fmla="*/ 730250 h 7302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8350" h="730250">
                    <a:moveTo>
                      <a:pt x="0" y="365125"/>
                    </a:moveTo>
                    <a:lnTo>
                      <a:pt x="5027" y="305894"/>
                    </a:lnTo>
                    <a:lnTo>
                      <a:pt x="19581" y="249708"/>
                    </a:lnTo>
                    <a:lnTo>
                      <a:pt x="42872" y="197318"/>
                    </a:lnTo>
                    <a:lnTo>
                      <a:pt x="74111" y="149476"/>
                    </a:lnTo>
                    <a:lnTo>
                      <a:pt x="112506" y="106934"/>
                    </a:lnTo>
                    <a:lnTo>
                      <a:pt x="157267" y="70441"/>
                    </a:lnTo>
                    <a:lnTo>
                      <a:pt x="207605" y="40750"/>
                    </a:lnTo>
                    <a:lnTo>
                      <a:pt x="262729" y="18612"/>
                    </a:lnTo>
                    <a:lnTo>
                      <a:pt x="321849" y="4778"/>
                    </a:lnTo>
                    <a:lnTo>
                      <a:pt x="384175" y="0"/>
                    </a:lnTo>
                    <a:lnTo>
                      <a:pt x="415689" y="1210"/>
                    </a:lnTo>
                    <a:lnTo>
                      <a:pt x="446500" y="4778"/>
                    </a:lnTo>
                    <a:lnTo>
                      <a:pt x="505620" y="18612"/>
                    </a:lnTo>
                    <a:lnTo>
                      <a:pt x="560744" y="40750"/>
                    </a:lnTo>
                    <a:lnTo>
                      <a:pt x="611082" y="70441"/>
                    </a:lnTo>
                    <a:lnTo>
                      <a:pt x="655843" y="106934"/>
                    </a:lnTo>
                    <a:lnTo>
                      <a:pt x="694238" y="149476"/>
                    </a:lnTo>
                    <a:lnTo>
                      <a:pt x="725477" y="197318"/>
                    </a:lnTo>
                    <a:lnTo>
                      <a:pt x="748768" y="249708"/>
                    </a:lnTo>
                    <a:lnTo>
                      <a:pt x="763322" y="305894"/>
                    </a:lnTo>
                    <a:lnTo>
                      <a:pt x="768350" y="365125"/>
                    </a:lnTo>
                    <a:lnTo>
                      <a:pt x="767076" y="395074"/>
                    </a:lnTo>
                    <a:lnTo>
                      <a:pt x="763322" y="424355"/>
                    </a:lnTo>
                    <a:lnTo>
                      <a:pt x="748768" y="480541"/>
                    </a:lnTo>
                    <a:lnTo>
                      <a:pt x="725477" y="532931"/>
                    </a:lnTo>
                    <a:lnTo>
                      <a:pt x="694238" y="580773"/>
                    </a:lnTo>
                    <a:lnTo>
                      <a:pt x="655843" y="623315"/>
                    </a:lnTo>
                    <a:lnTo>
                      <a:pt x="611082" y="659808"/>
                    </a:lnTo>
                    <a:lnTo>
                      <a:pt x="560744" y="689499"/>
                    </a:lnTo>
                    <a:lnTo>
                      <a:pt x="505620" y="711637"/>
                    </a:lnTo>
                    <a:lnTo>
                      <a:pt x="446500" y="725471"/>
                    </a:lnTo>
                    <a:lnTo>
                      <a:pt x="384175" y="730250"/>
                    </a:lnTo>
                    <a:lnTo>
                      <a:pt x="352660" y="729039"/>
                    </a:lnTo>
                    <a:lnTo>
                      <a:pt x="321849" y="725471"/>
                    </a:lnTo>
                    <a:lnTo>
                      <a:pt x="262729" y="711637"/>
                    </a:lnTo>
                    <a:lnTo>
                      <a:pt x="207605" y="689499"/>
                    </a:lnTo>
                    <a:lnTo>
                      <a:pt x="157267" y="659808"/>
                    </a:lnTo>
                    <a:lnTo>
                      <a:pt x="112506" y="623315"/>
                    </a:lnTo>
                    <a:lnTo>
                      <a:pt x="74111" y="580773"/>
                    </a:lnTo>
                    <a:lnTo>
                      <a:pt x="42872" y="532931"/>
                    </a:lnTo>
                    <a:lnTo>
                      <a:pt x="19581" y="480541"/>
                    </a:lnTo>
                    <a:lnTo>
                      <a:pt x="5027" y="424355"/>
                    </a:lnTo>
                    <a:lnTo>
                      <a:pt x="0" y="365125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24" name="object 17"/>
              <p:cNvSpPr>
                <a:spLocks/>
              </p:cNvSpPr>
              <p:nvPr/>
            </p:nvSpPr>
            <p:spPr bwMode="auto">
              <a:xfrm>
                <a:off x="4876800" y="3248025"/>
                <a:ext cx="781050" cy="0"/>
              </a:xfrm>
              <a:custGeom>
                <a:avLst/>
                <a:gdLst>
                  <a:gd name="T0" fmla="*/ 0 w 781050"/>
                  <a:gd name="T1" fmla="*/ 781050 w 781050"/>
                  <a:gd name="T2" fmla="*/ 0 60000 65536"/>
                  <a:gd name="T3" fmla="*/ 0 60000 65536"/>
                  <a:gd name="T4" fmla="*/ 0 w 781050"/>
                  <a:gd name="T5" fmla="*/ 781050 w 781050"/>
                </a:gdLst>
                <a:ahLst/>
                <a:cxnLst>
                  <a:cxn ang="T2">
                    <a:pos x="T0" y="0"/>
                  </a:cxn>
                  <a:cxn ang="T3">
                    <a:pos x="T1" y="0"/>
                  </a:cxn>
                </a:cxnLst>
                <a:rect l="T4" t="0" r="T5" b="0"/>
                <a:pathLst>
                  <a:path w="781050">
                    <a:moveTo>
                      <a:pt x="0" y="0"/>
                    </a:moveTo>
                    <a:lnTo>
                      <a:pt x="78105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25" name="object 18"/>
              <p:cNvSpPr>
                <a:spLocks/>
              </p:cNvSpPr>
              <p:nvPr/>
            </p:nvSpPr>
            <p:spPr bwMode="auto">
              <a:xfrm>
                <a:off x="5267325" y="2876550"/>
                <a:ext cx="0" cy="738188"/>
              </a:xfrm>
              <a:custGeom>
                <a:avLst/>
                <a:gdLst>
                  <a:gd name="T0" fmla="*/ 0 h 738251"/>
                  <a:gd name="T1" fmla="*/ 737495 h 738251"/>
                  <a:gd name="T2" fmla="*/ 0 60000 65536"/>
                  <a:gd name="T3" fmla="*/ 0 60000 65536"/>
                  <a:gd name="T4" fmla="*/ 0 h 738251"/>
                  <a:gd name="T5" fmla="*/ 738251 h 738251"/>
                </a:gdLst>
                <a:ahLst/>
                <a:cxnLst>
                  <a:cxn ang="T2">
                    <a:pos x="0" y="T0"/>
                  </a:cxn>
                  <a:cxn ang="T3">
                    <a:pos x="0" y="T1"/>
                  </a:cxn>
                </a:cxnLst>
                <a:rect l="0" t="T4" r="0" b="T5"/>
                <a:pathLst>
                  <a:path h="738251">
                    <a:moveTo>
                      <a:pt x="0" y="0"/>
                    </a:moveTo>
                    <a:lnTo>
                      <a:pt x="0" y="73825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26" name="object 19"/>
              <p:cNvSpPr txBox="1">
                <a:spLocks noChangeArrowheads="1"/>
              </p:cNvSpPr>
              <p:nvPr/>
            </p:nvSpPr>
            <p:spPr bwMode="auto">
              <a:xfrm>
                <a:off x="5057775" y="2970213"/>
                <a:ext cx="482600" cy="284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127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defTabSz="457200"/>
                <a:r>
                  <a:rPr lang="en-US" sz="1800" b="1">
                    <a:solidFill>
                      <a:prstClr val="black"/>
                    </a:solidFill>
                    <a:cs typeface="Arial" charset="0"/>
                  </a:rPr>
                  <a:t>A	P</a:t>
                </a:r>
                <a:endParaRPr lang="en-US" sz="18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6427" name="object 20"/>
              <p:cNvSpPr txBox="1">
                <a:spLocks noChangeArrowheads="1"/>
              </p:cNvSpPr>
              <p:nvPr/>
            </p:nvSpPr>
            <p:spPr bwMode="auto">
              <a:xfrm>
                <a:off x="5057775" y="3281363"/>
                <a:ext cx="495300" cy="284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127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defTabSz="457200"/>
                <a:r>
                  <a:rPr lang="en-US" sz="1800" b="1">
                    <a:solidFill>
                      <a:prstClr val="black"/>
                    </a:solidFill>
                    <a:cs typeface="Arial" charset="0"/>
                  </a:rPr>
                  <a:t>S	D</a:t>
                </a:r>
                <a:endParaRPr lang="en-US" sz="180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52" name="Curved Down Arrow 51"/>
            <p:cNvSpPr/>
            <p:nvPr/>
          </p:nvSpPr>
          <p:spPr>
            <a:xfrm rot="20617808">
              <a:off x="2817950" y="3601258"/>
              <a:ext cx="1079538" cy="503209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Curved Down Arrow 52"/>
            <p:cNvSpPr/>
            <p:nvPr/>
          </p:nvSpPr>
          <p:spPr>
            <a:xfrm rot="8645143" flipH="1">
              <a:off x="4168384" y="3832322"/>
              <a:ext cx="1023974" cy="428601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Curved Down Arrow 53"/>
            <p:cNvSpPr/>
            <p:nvPr/>
          </p:nvSpPr>
          <p:spPr>
            <a:xfrm rot="20511457">
              <a:off x="4550985" y="2505246"/>
              <a:ext cx="1081125" cy="503209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Curved Down Arrow 54"/>
            <p:cNvSpPr/>
            <p:nvPr/>
          </p:nvSpPr>
          <p:spPr>
            <a:xfrm rot="2668759" flipH="1">
              <a:off x="6036172" y="2027610"/>
              <a:ext cx="977934" cy="59845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Curved Down Arrow 52">
            <a:extLst>
              <a:ext uri="{FF2B5EF4-FFF2-40B4-BE49-F238E27FC236}">
                <a16:creationId xmlns:a16="http://schemas.microsoft.com/office/drawing/2014/main" id="{98333BF7-5938-CE44-171A-A46E6CFCAFC1}"/>
              </a:ext>
            </a:extLst>
          </p:cNvPr>
          <p:cNvSpPr/>
          <p:nvPr/>
        </p:nvSpPr>
        <p:spPr bwMode="auto">
          <a:xfrm rot="8645143" flipH="1">
            <a:off x="2889743" y="4566322"/>
            <a:ext cx="1155391" cy="4836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6643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66A30-5E93-710B-BC42-220D944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PDSA Cycle 1-</a:t>
            </a:r>
            <a:r>
              <a:rPr lang="en-GB" sz="2800" dirty="0"/>
              <a:t>Patient &amp; Family Engagement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C5DD9-7343-F4BA-9F00-B7F635F1E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 5 patients attempted questionnaire- who/ how/ change</a:t>
            </a:r>
          </a:p>
          <a:p>
            <a:r>
              <a:rPr lang="en-GB" dirty="0"/>
              <a:t>Engagement from 2/5 with persistence</a:t>
            </a:r>
          </a:p>
          <a:p>
            <a:r>
              <a:rPr lang="en-GB" dirty="0"/>
              <a:t>Change of engagement to direct calls after test asking for feedback</a:t>
            </a:r>
          </a:p>
          <a:p>
            <a:r>
              <a:rPr lang="en-GB" dirty="0"/>
              <a:t>Engagement from 5/5</a:t>
            </a:r>
          </a:p>
          <a:p>
            <a:endParaRPr lang="en-GB" dirty="0"/>
          </a:p>
          <a:p>
            <a:r>
              <a:rPr lang="en-GB" dirty="0"/>
              <a:t>Identification of issues-missing information- </a:t>
            </a:r>
            <a:r>
              <a:rPr lang="en-GB" dirty="0" err="1"/>
              <a:t>ie</a:t>
            </a:r>
            <a:r>
              <a:rPr lang="en-GB" dirty="0"/>
              <a:t> Map, pharmacy waits</a:t>
            </a:r>
          </a:p>
          <a:p>
            <a:r>
              <a:rPr lang="en-GB" dirty="0"/>
              <a:t>Additional issues were highlighted too- environment of EEG, neurodiversity</a:t>
            </a:r>
          </a:p>
        </p:txBody>
      </p:sp>
    </p:spTree>
    <p:extLst>
      <p:ext uri="{BB962C8B-B14F-4D97-AF65-F5344CB8AC3E}">
        <p14:creationId xmlns:p14="http://schemas.microsoft.com/office/powerpoint/2010/main" val="2386136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TaxCatchAll xmlns="19cfbb22-967d-441b-b2d0-56543b08ad7d">
      <Value>2</Value>
      <Value>1</Value>
    </TaxCatchAll>
    <lcf76f155ced4ddcb4097134ff3c332f xmlns="e7b00261-fff3-41e0-a06e-29be7bbb4b90">
      <Terms xmlns="http://schemas.microsoft.com/office/infopath/2007/PartnerControls"/>
    </lcf76f155ced4ddcb4097134ff3c332f>
    <i17683cc25004393bf5e7a85079a67d2 xmlns="19cfbb22-967d-441b-b2d0-56543b08ad7d">
      <Terms xmlns="http://schemas.microsoft.com/office/infopath/2007/PartnerControls"/>
    </i17683cc25004393bf5e7a85079a67d2>
    <pbf2f93df8dd4eb080efdd315b87a374 xmlns="19cfbb22-967d-441b-b2d0-56543b08ad7d">
      <Terms xmlns="http://schemas.microsoft.com/office/infopath/2007/PartnerControls">
        <TermInfo xmlns="http://schemas.microsoft.com/office/infopath/2007/PartnerControls">
          <TermName xmlns="http://schemas.microsoft.com/office/infopath/2007/PartnerControls">Quality Improvement</TermName>
          <TermId xmlns="http://schemas.microsoft.com/office/infopath/2007/PartnerControls">f929b268-8fc1-4432-9c8d-4653c804bdfc</TermId>
        </TermInfo>
      </Terms>
    </pbf2f93df8dd4eb080efdd315b87a374>
    <nf553947567e4e08a7a428dd067c6ddf xmlns="19cfbb22-967d-441b-b2d0-56543b08ad7d">
      <Terms xmlns="http://schemas.microsoft.com/office/infopath/2007/PartnerControls"/>
    </nf553947567e4e08a7a428dd067c6ddf>
    <Project_x002f__x0020_contract_x0020_end_x0020_date xmlns="19cfbb22-967d-441b-b2d0-56543b08ad7d" xsi:nil="true"/>
    <mc9a21fcd6b24904b2be8748004271cc xmlns="19cfbb22-967d-441b-b2d0-56543b08ad7d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Research ＆ Quality Improvement</TermName>
          <TermId xmlns="http://schemas.microsoft.com/office/infopath/2007/PartnerControls">40ffecb9-eb64-4eb4-bbcd-9ff92017558e</TermId>
        </TermInfo>
      </Terms>
    </mc9a21fcd6b24904b2be8748004271cc>
    <fdb3048ee4f64c2ab103fa5c08134177 xmlns="19cfbb22-967d-441b-b2d0-56543b08ad7d">
      <Terms xmlns="http://schemas.microsoft.com/office/infopath/2007/PartnerControls"/>
    </fdb3048ee4f64c2ab103fa5c08134177>
    <n63e5b34d79144c59fc93a19d30f3a0b xmlns="19cfbb22-967d-441b-b2d0-56543b08ad7d">
      <Terms xmlns="http://schemas.microsoft.com/office/infopath/2007/PartnerControls"/>
    </n63e5b34d79144c59fc93a19d30f3a0b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892B6BD4C814D864FE852C6B62926" ma:contentTypeVersion="30" ma:contentTypeDescription="Create a new document." ma:contentTypeScope="" ma:versionID="2cd832593a90a39c6646e34aa3f8d764">
  <xsd:schema xmlns:xsd="http://www.w3.org/2001/XMLSchema" xmlns:xs="http://www.w3.org/2001/XMLSchema" xmlns:p="http://schemas.microsoft.com/office/2006/metadata/properties" xmlns:ns2="19cfbb22-967d-441b-b2d0-56543b08ad7d" xmlns:ns3="http://schemas.microsoft.com/sharepoint/v3/fields" xmlns:ns4="e7b00261-fff3-41e0-a06e-29be7bbb4b90" targetNamespace="http://schemas.microsoft.com/office/2006/metadata/properties" ma:root="true" ma:fieldsID="9e1b728052fa0dc60d409b8efd12f273" ns2:_="" ns3:_="" ns4:_="">
    <xsd:import namespace="19cfbb22-967d-441b-b2d0-56543b08ad7d"/>
    <xsd:import namespace="http://schemas.microsoft.com/sharepoint/v3/fields"/>
    <xsd:import namespace="e7b00261-fff3-41e0-a06e-29be7bbb4b90"/>
    <xsd:element name="properties">
      <xsd:complexType>
        <xsd:sequence>
          <xsd:element name="documentManagement">
            <xsd:complexType>
              <xsd:all>
                <xsd:element ref="ns2:nf553947567e4e08a7a428dd067c6ddf" minOccurs="0"/>
                <xsd:element ref="ns2:TaxCatchAll" minOccurs="0"/>
                <xsd:element ref="ns2:pbf2f93df8dd4eb080efdd315b87a374" minOccurs="0"/>
                <xsd:element ref="ns2:mc9a21fcd6b24904b2be8748004271cc" minOccurs="0"/>
                <xsd:element ref="ns2:fdb3048ee4f64c2ab103fa5c08134177" minOccurs="0"/>
                <xsd:element ref="ns2:i17683cc25004393bf5e7a85079a67d2" minOccurs="0"/>
                <xsd:element ref="ns2:Project_x002f__x0020_contract_x0020_end_x0020_date" minOccurs="0"/>
                <xsd:element ref="ns2:n63e5b34d79144c59fc93a19d30f3a0b" minOccurs="0"/>
                <xsd:element ref="ns3:_Sourc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lcf76f155ced4ddcb4097134ff3c332f" minOccurs="0"/>
                <xsd:element ref="ns2:SharedWithUsers" minOccurs="0"/>
                <xsd:element ref="ns2:SharedWithDetail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fbb22-967d-441b-b2d0-56543b08ad7d" elementFormDefault="qualified">
    <xsd:import namespace="http://schemas.microsoft.com/office/2006/documentManagement/types"/>
    <xsd:import namespace="http://schemas.microsoft.com/office/infopath/2007/PartnerControls"/>
    <xsd:element name="nf553947567e4e08a7a428dd067c6ddf" ma:index="9" nillable="true" ma:taxonomy="true" ma:internalName="nf553947567e4e08a7a428dd067c6ddf" ma:taxonomyFieldName="Business_x0020_Activity" ma:displayName="Business Activity" ma:default="" ma:fieldId="{7f553947-567e-4e08-a7a4-28dd067c6ddf}" ma:sspId="72c748ba-2422-442a-8da0-8c3a11393106" ma:termSetId="281f97d3-173f-40b8-9fc1-2bb96af60e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84e03c9-4683-4d6d-9e6e-c6fa35f1947e}" ma:internalName="TaxCatchAll" ma:showField="CatchAllData" ma:web="19cfbb22-967d-441b-b2d0-56543b08ad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bf2f93df8dd4eb080efdd315b87a374" ma:index="12" nillable="true" ma:taxonomy="true" ma:internalName="pbf2f93df8dd4eb080efdd315b87a374" ma:taxonomyFieldName="Business_x0020_Function" ma:displayName="Business Function" ma:default="2;#Quality Improvement|f929b268-8fc1-4432-9c8d-4653c804bdfc" ma:fieldId="{9bf2f93d-f8dd-4eb0-80ef-dd315b87a374}" ma:sspId="72c748ba-2422-442a-8da0-8c3a11393106" ma:termSetId="1a054ad0-931e-4bb0-a70b-dc33d2e19bcb" ma:anchorId="c788aced-109f-432d-9368-116094370ebc" ma:open="false" ma:isKeyword="false">
      <xsd:complexType>
        <xsd:sequence>
          <xsd:element ref="pc:Terms" minOccurs="0" maxOccurs="1"/>
        </xsd:sequence>
      </xsd:complexType>
    </xsd:element>
    <xsd:element name="mc9a21fcd6b24904b2be8748004271cc" ma:index="14" nillable="true" ma:taxonomy="true" ma:internalName="mc9a21fcd6b24904b2be8748004271cc" ma:taxonomyFieldName="Division" ma:displayName="Division" ma:default="1;#Research ＆ Quality Improvement|40ffecb9-eb64-4eb4-bbcd-9ff92017558e" ma:fieldId="{6c9a21fc-d6b2-4904-b2be-8748004271cc}" ma:sspId="72c748ba-2422-442a-8da0-8c3a11393106" ma:termSetId="854525bc-11e5-4801-9a2e-02bd235a7ee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db3048ee4f64c2ab103fa5c08134177" ma:index="16" nillable="true" ma:taxonomy="true" ma:internalName="fdb3048ee4f64c2ab103fa5c08134177" ma:taxonomyFieldName="Document_x0020_status" ma:displayName="Document status" ma:default="" ma:fieldId="{fdb3048e-e4f6-4c2a-b103-fa5c08134177}" ma:sspId="72c748ba-2422-442a-8da0-8c3a11393106" ma:termSetId="81537ae4-bb63-4a0b-b036-a59c8bb249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17683cc25004393bf5e7a85079a67d2" ma:index="18" nillable="true" ma:taxonomy="true" ma:internalName="i17683cc25004393bf5e7a85079a67d2" ma:taxonomyFieldName="Information_x0020_type" ma:displayName="Information type" ma:default="" ma:fieldId="{217683cc-2500-4393-bf5e-7a85079a67d2}" ma:sspId="72c748ba-2422-442a-8da0-8c3a11393106" ma:termSetId="7c5dc89c-5a38-404b-b798-27b2a4c32a3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f__x0020_contract_x0020_end_x0020_date" ma:index="19" nillable="true" ma:displayName="Project/ contract end date" ma:format="DateOnly" ma:internalName="Project_x002F__x0020_contract_x0020_end_x0020_date">
      <xsd:simpleType>
        <xsd:restriction base="dms:DateTime"/>
      </xsd:simpleType>
    </xsd:element>
    <xsd:element name="n63e5b34d79144c59fc93a19d30f3a0b" ma:index="21" nillable="true" ma:taxonomy="true" ma:internalName="n63e5b34d79144c59fc93a19d30f3a0b" ma:taxonomyFieldName="Project_x002F__x0020_contract_x0020_status" ma:displayName="Project/ contract status" ma:default="" ma:fieldId="{763e5b34-d791-44c5-9fc9-3a19d30f3a0b}" ma:sspId="72c748ba-2422-442a-8da0-8c3a11393106" ma:termSetId="6fb53340-93dd-45ae-88d8-d63e0eb70bf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ource" ma:index="22" nillable="true" ma:displayName="Source filepath" ma:description="References to resources from which this resource was derived. This is the filepath that was lifted from the Q Drive" ma:internalName="_Sourc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00261-fff3-41e0-a06e-29be7bbb4b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6" nillable="true" ma:displayName="Tags" ma:internalName="MediaServiceAutoTags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34" nillable="true" ma:taxonomy="true" ma:internalName="lcf76f155ced4ddcb4097134ff3c332f" ma:taxonomyFieldName="MediaServiceImageTags" ma:displayName="Image Tags" ma:readOnly="false" ma:fieldId="{5cf76f15-5ced-4ddc-b409-7134ff3c332f}" ma:taxonomyMulti="true" ma:sspId="72c748ba-2422-442a-8da0-8c3a113931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F488B3-4651-47C0-A145-E6874C35D6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38864E-50B4-4AD2-9A86-B68EE7B9A222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3d83bd84-b420-48fa-9c8d-2861b31a2165"/>
    <ds:schemaRef ds:uri="87b298aa-cba3-4ef0-80e4-f6f8deb19f9f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19d55dec-64db-48ca-8a2a-bb7d318d4195"/>
    <ds:schemaRef ds:uri="http://schemas.microsoft.com/sharepoint/v3/fields"/>
    <ds:schemaRef ds:uri="5acc4cad-2aa3-4eb2-8220-20c2ac6d16ff"/>
  </ds:schemaRefs>
</ds:datastoreItem>
</file>

<file path=customXml/itemProps3.xml><?xml version="1.0" encoding="utf-8"?>
<ds:datastoreItem xmlns:ds="http://schemas.openxmlformats.org/officeDocument/2006/customXml" ds:itemID="{C39EE2CF-4DFD-4844-B173-7B33E3E3843A}"/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1005</Words>
  <Application>Microsoft Office PowerPoint</Application>
  <PresentationFormat>Widescreen</PresentationFormat>
  <Paragraphs>201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Melatonin EEG Process</vt:lpstr>
      <vt:lpstr>PowerPoint Presentation</vt:lpstr>
      <vt:lpstr>AIM</vt:lpstr>
      <vt:lpstr>Background</vt:lpstr>
      <vt:lpstr>PowerPoint Presentation</vt:lpstr>
      <vt:lpstr>PowerPoint Presentation</vt:lpstr>
      <vt:lpstr>PowerPoint Presentation</vt:lpstr>
      <vt:lpstr>PDSA cycles </vt:lpstr>
      <vt:lpstr>PDSA Cycle 1-Patient &amp; Family Engagement Tool</vt:lpstr>
      <vt:lpstr>PDSA 2 Pharmacy process</vt:lpstr>
      <vt:lpstr>PDSA 3 EEG Collaboration</vt:lpstr>
      <vt:lpstr>PDSA 4- Information to families</vt:lpstr>
      <vt:lpstr>PowerPoint Presentation</vt:lpstr>
      <vt:lpstr>What did the tests reveal?</vt:lpstr>
      <vt:lpstr>Data- Medication</vt:lpstr>
      <vt:lpstr>Data- ESN Contacts</vt:lpstr>
      <vt:lpstr>Patient Feedback</vt:lpstr>
      <vt:lpstr>PowerPoint Presentation</vt:lpstr>
      <vt:lpstr>Success and Challenges</vt:lpstr>
      <vt:lpstr>Team Lessons Learned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PEARCE, Juliet (ROYAL FREE LONDON NHS FOUNDATION TRUST)</dc:creator>
  <cp:lastModifiedBy>Melanie David-Feveck</cp:lastModifiedBy>
  <cp:revision>85</cp:revision>
  <dcterms:created xsi:type="dcterms:W3CDTF">2023-03-03T14:30:52Z</dcterms:created>
  <dcterms:modified xsi:type="dcterms:W3CDTF">2023-06-08T23:15:44Z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0x010100D1C79DCC566CBC4AB6E66F89A2A8E3B9</vt:lpwstr>
  </property>
  <property fmtid="{D5CDD505-2E9C-101B-9397-08002B2CF9AE}" pid="3" name="Document_x0020_status">
    <vt:lpwstr/>
  </property>
  <property fmtid="{D5CDD505-2E9C-101B-9397-08002B2CF9AE}" pid="4" name="Business_x0020_Activity">
    <vt:lpwstr/>
  </property>
  <property fmtid="{D5CDD505-2E9C-101B-9397-08002B2CF9AE}" pid="5" name="Archive">
    <vt:lpwstr/>
  </property>
  <property fmtid="{D5CDD505-2E9C-101B-9397-08002B2CF9AE}" pid="7" name="MediaServiceImageTags">
    <vt:lpwstr/>
  </property>
  <property fmtid="{D5CDD505-2E9C-101B-9397-08002B2CF9AE}" pid="9" name="Business Function">
    <vt:lpwstr>2;#Audits|ae63694e-9999-473c-882e-084b09c6631d</vt:lpwstr>
  </property>
  <property fmtid="{D5CDD505-2E9C-101B-9397-08002B2CF9AE}" pid="11" name="Division">
    <vt:lpwstr>1;#Research ＆ Quality Improvement|c788aced-109f-432d-9368-116094370ebc</vt:lpwstr>
  </property>
  <property fmtid="{D5CDD505-2E9C-101B-9397-08002B2CF9AE}" pid="12" name="Project_x002F__x0020_contract_x0020_status">
    <vt:lpwstr/>
  </property>
  <property fmtid="{D5CDD505-2E9C-101B-9397-08002B2CF9AE}" pid="14" name="Information_x0020_type">
    <vt:lpwstr/>
  </property>
  <property fmtid="{D5CDD505-2E9C-101B-9397-08002B2CF9AE}" pid="15" name="Document status">
    <vt:lpwstr/>
  </property>
  <property fmtid="{D5CDD505-2E9C-101B-9397-08002B2CF9AE}" pid="16" name="Business Activity">
    <vt:lpwstr/>
  </property>
  <property fmtid="{D5CDD505-2E9C-101B-9397-08002B2CF9AE}" pid="17" name="Project/ contract status">
    <vt:lpwstr/>
  </property>
  <property fmtid="{D5CDD505-2E9C-101B-9397-08002B2CF9AE}" pid="18" name="Information type">
    <vt:lpwstr/>
  </property>
</Properties>
</file>