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9" r:id="rId5"/>
    <p:sldId id="260" r:id="rId6"/>
    <p:sldId id="258" r:id="rId7"/>
    <p:sldId id="271" r:id="rId8"/>
    <p:sldId id="277" r:id="rId9"/>
    <p:sldId id="259" r:id="rId10"/>
    <p:sldId id="261" r:id="rId11"/>
    <p:sldId id="270" r:id="rId12"/>
    <p:sldId id="276" r:id="rId13"/>
    <p:sldId id="263" r:id="rId14"/>
    <p:sldId id="272" r:id="rId15"/>
    <p:sldId id="264" r:id="rId16"/>
    <p:sldId id="273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elding Lianne" initials="FL" lastIdx="1" clrIdx="0">
    <p:extLst>
      <p:ext uri="{19B8F6BF-5375-455C-9EA6-DF929625EA0E}">
        <p15:presenceInfo xmlns:p15="http://schemas.microsoft.com/office/powerpoint/2012/main" userId="S-1-5-21-3263748098-1312230881-2887264451-56592" providerId="AD"/>
      </p:ext>
    </p:extLst>
  </p:cmAuthor>
  <p:cmAuthor id="2" name="Pat O'Connor" initials="PO" lastIdx="5" clrIdx="1">
    <p:extLst>
      <p:ext uri="{19B8F6BF-5375-455C-9EA6-DF929625EA0E}">
        <p15:presenceInfo xmlns:p15="http://schemas.microsoft.com/office/powerpoint/2012/main" userId="50ad1e1d26919d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555"/>
  </p:normalViewPr>
  <p:slideViewPr>
    <p:cSldViewPr snapToGrid="0" snapToObjects="1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David-Feveck" userId="9e4d456e-893c-4367-b601-72fce04ebd6b" providerId="ADAL" clId="{E5BFF87D-3C54-48F6-962D-C86475BBDA57}"/>
    <pc:docChg chg="custSel modSld">
      <pc:chgData name="Melanie David-Feveck" userId="9e4d456e-893c-4367-b601-72fce04ebd6b" providerId="ADAL" clId="{E5BFF87D-3C54-48F6-962D-C86475BBDA57}" dt="2023-08-25T16:23:01.501" v="5" actId="1592"/>
      <pc:docMkLst>
        <pc:docMk/>
      </pc:docMkLst>
      <pc:sldChg chg="delCm modCm">
        <pc:chgData name="Melanie David-Feveck" userId="9e4d456e-893c-4367-b601-72fce04ebd6b" providerId="ADAL" clId="{E5BFF87D-3C54-48F6-962D-C86475BBDA57}" dt="2023-08-25T16:22:02.925" v="3" actId="1592"/>
        <pc:sldMkLst>
          <pc:docMk/>
          <pc:sldMk cId="4291075478" sldId="261"/>
        </pc:sldMkLst>
      </pc:sldChg>
      <pc:sldChg chg="delCm">
        <pc:chgData name="Melanie David-Feveck" userId="9e4d456e-893c-4367-b601-72fce04ebd6b" providerId="ADAL" clId="{E5BFF87D-3C54-48F6-962D-C86475BBDA57}" dt="2023-08-25T16:23:01.501" v="5" actId="1592"/>
        <pc:sldMkLst>
          <pc:docMk/>
          <pc:sldMk cId="4267333484" sldId="263"/>
        </pc:sldMkLst>
      </pc:sldChg>
      <pc:sldChg chg="delCm">
        <pc:chgData name="Melanie David-Feveck" userId="9e4d456e-893c-4367-b601-72fce04ebd6b" providerId="ADAL" clId="{E5BFF87D-3C54-48F6-962D-C86475BBDA57}" dt="2023-08-25T16:22:41.784" v="4" actId="1592"/>
        <pc:sldMkLst>
          <pc:docMk/>
          <pc:sldMk cId="1425106436" sldId="270"/>
        </pc:sldMkLst>
      </pc:sldChg>
    </pc:docChg>
  </pc:docChgLst>
  <pc:docChgLst>
    <pc:chgData name="Melanie David-Feveck" userId="9e4d456e-893c-4367-b601-72fce04ebd6b" providerId="ADAL" clId="{6DCAA747-CA49-4D41-8FD1-6122E328FCB4}"/>
    <pc:docChg chg="custSel">
      <pc:chgData name="Melanie David-Feveck" userId="9e4d456e-893c-4367-b601-72fce04ebd6b" providerId="ADAL" clId="{6DCAA747-CA49-4D41-8FD1-6122E328FCB4}" dt="2023-10-26T19:13:57.867" v="1" actId="1592"/>
      <pc:docMkLst>
        <pc:docMk/>
      </pc:docMkLst>
      <pc:sldChg chg="delCm">
        <pc:chgData name="Melanie David-Feveck" userId="9e4d456e-893c-4367-b601-72fce04ebd6b" providerId="ADAL" clId="{6DCAA747-CA49-4D41-8FD1-6122E328FCB4}" dt="2023-10-26T19:13:57.867" v="1" actId="1592"/>
        <pc:sldMkLst>
          <pc:docMk/>
          <pc:sldMk cId="2280726427" sldId="269"/>
        </pc:sldMkLst>
      </pc:sldChg>
    </pc:docChg>
  </pc:docChgLst>
  <pc:docChgLst>
    <pc:chgData name="Melanie David-Feveck" userId="9e4d456e-893c-4367-b601-72fce04ebd6b" providerId="ADAL" clId="{ED46E9B1-2E06-45C6-858B-332961DC87DA}"/>
    <pc:docChg chg="custSel modMainMaster">
      <pc:chgData name="Melanie David-Feveck" userId="9e4d456e-893c-4367-b601-72fce04ebd6b" providerId="ADAL" clId="{ED46E9B1-2E06-45C6-858B-332961DC87DA}" dt="2023-06-08T23:18:53.896" v="12" actId="1076"/>
      <pc:docMkLst>
        <pc:docMk/>
      </pc:docMkLst>
      <pc:sldMasterChg chg="modSldLayout">
        <pc:chgData name="Melanie David-Feveck" userId="9e4d456e-893c-4367-b601-72fce04ebd6b" providerId="ADAL" clId="{ED46E9B1-2E06-45C6-858B-332961DC87DA}" dt="2023-06-08T23:18:53.896" v="12" actId="1076"/>
        <pc:sldMasterMkLst>
          <pc:docMk/>
          <pc:sldMasterMk cId="1459543932" sldId="2147483648"/>
        </pc:sldMasterMkLst>
        <pc:sldLayoutChg chg="addSp delSp modSp mod">
          <pc:chgData name="Melanie David-Feveck" userId="9e4d456e-893c-4367-b601-72fce04ebd6b" providerId="ADAL" clId="{ED46E9B1-2E06-45C6-858B-332961DC87DA}" dt="2023-06-08T23:17:38.691" v="6" actId="1038"/>
          <pc:sldLayoutMkLst>
            <pc:docMk/>
            <pc:sldMasterMk cId="1459543932" sldId="2147483648"/>
            <pc:sldLayoutMk cId="2679288799" sldId="2147483650"/>
          </pc:sldLayoutMkLst>
          <pc:picChg chg="add mod">
            <ac:chgData name="Melanie David-Feveck" userId="9e4d456e-893c-4367-b601-72fce04ebd6b" providerId="ADAL" clId="{ED46E9B1-2E06-45C6-858B-332961DC87DA}" dt="2023-06-08T23:17:38.691" v="6" actId="1038"/>
            <ac:picMkLst>
              <pc:docMk/>
              <pc:sldMasterMk cId="1459543932" sldId="2147483648"/>
              <pc:sldLayoutMk cId="2679288799" sldId="2147483650"/>
              <ac:picMk id="7" creationId="{FDAA3B27-1D50-1FBE-C0D1-0823E18AA7C2}"/>
            </ac:picMkLst>
          </pc:picChg>
          <pc:picChg chg="del">
            <ac:chgData name="Melanie David-Feveck" userId="9e4d456e-893c-4367-b601-72fce04ebd6b" providerId="ADAL" clId="{ED46E9B1-2E06-45C6-858B-332961DC87DA}" dt="2023-06-08T23:17:20.260" v="0" actId="478"/>
            <ac:picMkLst>
              <pc:docMk/>
              <pc:sldMasterMk cId="1459543932" sldId="2147483648"/>
              <pc:sldLayoutMk cId="2679288799" sldId="2147483650"/>
              <ac:picMk id="16" creationId="{6941E6BA-C394-FEAA-224C-FCCD1D070029}"/>
            </ac:picMkLst>
          </pc:picChg>
        </pc:sldLayoutChg>
        <pc:sldLayoutChg chg="addSp delSp modSp mod">
          <pc:chgData name="Melanie David-Feveck" userId="9e4d456e-893c-4367-b601-72fce04ebd6b" providerId="ADAL" clId="{ED46E9B1-2E06-45C6-858B-332961DC87DA}" dt="2023-06-08T23:17:51.063" v="9" actId="1076"/>
          <pc:sldLayoutMkLst>
            <pc:docMk/>
            <pc:sldMasterMk cId="1459543932" sldId="2147483648"/>
            <pc:sldLayoutMk cId="850139319" sldId="2147483652"/>
          </pc:sldLayoutMkLst>
          <pc:picChg chg="add mod">
            <ac:chgData name="Melanie David-Feveck" userId="9e4d456e-893c-4367-b601-72fce04ebd6b" providerId="ADAL" clId="{ED46E9B1-2E06-45C6-858B-332961DC87DA}" dt="2023-06-08T23:17:51.063" v="9" actId="1076"/>
            <ac:picMkLst>
              <pc:docMk/>
              <pc:sldMasterMk cId="1459543932" sldId="2147483648"/>
              <pc:sldLayoutMk cId="850139319" sldId="2147483652"/>
              <ac:picMk id="8" creationId="{FDAA3B27-1D50-1FBE-C0D1-0823E18AA7C2}"/>
            </ac:picMkLst>
          </pc:picChg>
          <pc:picChg chg="del">
            <ac:chgData name="Melanie David-Feveck" userId="9e4d456e-893c-4367-b601-72fce04ebd6b" providerId="ADAL" clId="{ED46E9B1-2E06-45C6-858B-332961DC87DA}" dt="2023-06-08T23:17:45.174" v="7" actId="478"/>
            <ac:picMkLst>
              <pc:docMk/>
              <pc:sldMasterMk cId="1459543932" sldId="2147483648"/>
              <pc:sldLayoutMk cId="850139319" sldId="2147483652"/>
              <ac:picMk id="17" creationId="{20166D6D-47E0-952B-4F64-20FD4409E872}"/>
            </ac:picMkLst>
          </pc:picChg>
        </pc:sldLayoutChg>
        <pc:sldLayoutChg chg="addSp delSp modSp mod">
          <pc:chgData name="Melanie David-Feveck" userId="9e4d456e-893c-4367-b601-72fce04ebd6b" providerId="ADAL" clId="{ED46E9B1-2E06-45C6-858B-332961DC87DA}" dt="2023-06-08T23:18:53.896" v="12" actId="1076"/>
          <pc:sldLayoutMkLst>
            <pc:docMk/>
            <pc:sldMasterMk cId="1459543932" sldId="2147483648"/>
            <pc:sldLayoutMk cId="2002592440" sldId="2147483655"/>
          </pc:sldLayoutMkLst>
          <pc:picChg chg="add mod">
            <ac:chgData name="Melanie David-Feveck" userId="9e4d456e-893c-4367-b601-72fce04ebd6b" providerId="ADAL" clId="{ED46E9B1-2E06-45C6-858B-332961DC87DA}" dt="2023-06-08T23:18:53.896" v="12" actId="1076"/>
            <ac:picMkLst>
              <pc:docMk/>
              <pc:sldMasterMk cId="1459543932" sldId="2147483648"/>
              <pc:sldLayoutMk cId="2002592440" sldId="2147483655"/>
              <ac:picMk id="6" creationId="{FDAA3B27-1D50-1FBE-C0D1-0823E18AA7C2}"/>
            </ac:picMkLst>
          </pc:picChg>
          <pc:picChg chg="del">
            <ac:chgData name="Melanie David-Feveck" userId="9e4d456e-893c-4367-b601-72fce04ebd6b" providerId="ADAL" clId="{ED46E9B1-2E06-45C6-858B-332961DC87DA}" dt="2023-06-08T23:18:46.063" v="10" actId="478"/>
            <ac:picMkLst>
              <pc:docMk/>
              <pc:sldMasterMk cId="1459543932" sldId="2147483648"/>
              <pc:sldLayoutMk cId="2002592440" sldId="2147483655"/>
              <ac:picMk id="14" creationId="{647B4991-00AF-FB72-8EE3-4750209DFB0E}"/>
            </ac:picMkLst>
          </pc:picChg>
        </pc:sldLayoutChg>
      </pc:sldMasterChg>
    </pc:docChg>
  </pc:docChgLst>
  <pc:docChgLst>
    <pc:chgData name="Melanie David-Feveck" userId="9e4d456e-893c-4367-b601-72fce04ebd6b" providerId="ADAL" clId="{6EC731E2-0513-4C28-BA9B-963C0565339B}"/>
    <pc:docChg chg="undo custSel addSld delSld modSld">
      <pc:chgData name="Melanie David-Feveck" userId="9e4d456e-893c-4367-b601-72fce04ebd6b" providerId="ADAL" clId="{6EC731E2-0513-4C28-BA9B-963C0565339B}" dt="2023-09-14T20:18:44.309" v="239" actId="2696"/>
      <pc:docMkLst>
        <pc:docMk/>
      </pc:docMkLst>
      <pc:sldChg chg="modSp mod">
        <pc:chgData name="Melanie David-Feveck" userId="9e4d456e-893c-4367-b601-72fce04ebd6b" providerId="ADAL" clId="{6EC731E2-0513-4C28-BA9B-963C0565339B}" dt="2023-09-14T19:09:04.543" v="2" actId="27107"/>
        <pc:sldMkLst>
          <pc:docMk/>
          <pc:sldMk cId="922222574" sldId="259"/>
        </pc:sldMkLst>
        <pc:spChg chg="mod">
          <ac:chgData name="Melanie David-Feveck" userId="9e4d456e-893c-4367-b601-72fce04ebd6b" providerId="ADAL" clId="{6EC731E2-0513-4C28-BA9B-963C0565339B}" dt="2023-09-14T19:09:04.543" v="2" actId="27107"/>
          <ac:spMkLst>
            <pc:docMk/>
            <pc:sldMk cId="922222574" sldId="259"/>
            <ac:spMk id="77" creationId="{00000000-0000-0000-0000-000000000000}"/>
          </ac:spMkLst>
        </pc:spChg>
      </pc:sldChg>
      <pc:sldChg chg="modSp add del mod">
        <pc:chgData name="Melanie David-Feveck" userId="9e4d456e-893c-4367-b601-72fce04ebd6b" providerId="ADAL" clId="{6EC731E2-0513-4C28-BA9B-963C0565339B}" dt="2023-09-14T19:31:33.479" v="51" actId="2696"/>
        <pc:sldMkLst>
          <pc:docMk/>
          <pc:sldMk cId="949298693" sldId="278"/>
        </pc:sldMkLst>
        <pc:spChg chg="mod">
          <ac:chgData name="Melanie David-Feveck" userId="9e4d456e-893c-4367-b601-72fce04ebd6b" providerId="ADAL" clId="{6EC731E2-0513-4C28-BA9B-963C0565339B}" dt="2023-09-14T19:23:32.064" v="4" actId="1076"/>
          <ac:spMkLst>
            <pc:docMk/>
            <pc:sldMk cId="949298693" sldId="278"/>
            <ac:spMk id="8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6:25.561" v="34" actId="14100"/>
          <ac:spMkLst>
            <pc:docMk/>
            <pc:sldMk cId="949298693" sldId="278"/>
            <ac:spMk id="10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6:13.937" v="32" actId="14100"/>
          <ac:spMkLst>
            <pc:docMk/>
            <pc:sldMk cId="949298693" sldId="278"/>
            <ac:spMk id="11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5:58.583" v="30" actId="1076"/>
          <ac:spMkLst>
            <pc:docMk/>
            <pc:sldMk cId="949298693" sldId="278"/>
            <ac:spMk id="13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7:46.997" v="50" actId="313"/>
          <ac:spMkLst>
            <pc:docMk/>
            <pc:sldMk cId="949298693" sldId="278"/>
            <ac:spMk id="15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6:55.367" v="40" actId="14100"/>
          <ac:spMkLst>
            <pc:docMk/>
            <pc:sldMk cId="949298693" sldId="278"/>
            <ac:spMk id="16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6:22.989" v="33" actId="1076"/>
          <ac:spMkLst>
            <pc:docMk/>
            <pc:sldMk cId="949298693" sldId="278"/>
            <ac:spMk id="18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6:35.484" v="35" actId="1076"/>
          <ac:spMkLst>
            <pc:docMk/>
            <pc:sldMk cId="949298693" sldId="278"/>
            <ac:spMk id="19" creationId="{00000000-0000-0000-0000-000000000000}"/>
          </ac:spMkLst>
        </pc:spChg>
        <pc:spChg chg="mod">
          <ac:chgData name="Melanie David-Feveck" userId="9e4d456e-893c-4367-b601-72fce04ebd6b" providerId="ADAL" clId="{6EC731E2-0513-4C28-BA9B-963C0565339B}" dt="2023-09-14T19:26:44.176" v="37" actId="1076"/>
          <ac:spMkLst>
            <pc:docMk/>
            <pc:sldMk cId="949298693" sldId="278"/>
            <ac:spMk id="20" creationId="{00000000-0000-0000-0000-000000000000}"/>
          </ac:spMkLst>
        </pc:spChg>
        <pc:picChg chg="mod">
          <ac:chgData name="Melanie David-Feveck" userId="9e4d456e-893c-4367-b601-72fce04ebd6b" providerId="ADAL" clId="{6EC731E2-0513-4C28-BA9B-963C0565339B}" dt="2023-09-14T19:25:49.651" v="29" actId="14100"/>
          <ac:picMkLst>
            <pc:docMk/>
            <pc:sldMk cId="949298693" sldId="278"/>
            <ac:picMk id="21" creationId="{00000000-0000-0000-0000-000000000000}"/>
          </ac:picMkLst>
        </pc:picChg>
        <pc:picChg chg="mod">
          <ac:chgData name="Melanie David-Feveck" userId="9e4d456e-893c-4367-b601-72fce04ebd6b" providerId="ADAL" clId="{6EC731E2-0513-4C28-BA9B-963C0565339B}" dt="2023-09-14T19:24:00.406" v="11" actId="14100"/>
          <ac:picMkLst>
            <pc:docMk/>
            <pc:sldMk cId="949298693" sldId="278"/>
            <ac:picMk id="22" creationId="{00000000-0000-0000-0000-000000000000}"/>
          </ac:picMkLst>
        </pc:picChg>
      </pc:sldChg>
      <pc:sldChg chg="addSp delSp modSp add del mod">
        <pc:chgData name="Melanie David-Feveck" userId="9e4d456e-893c-4367-b601-72fce04ebd6b" providerId="ADAL" clId="{6EC731E2-0513-4C28-BA9B-963C0565339B}" dt="2023-09-14T20:18:38.838" v="238" actId="2696"/>
        <pc:sldMkLst>
          <pc:docMk/>
          <pc:sldMk cId="953603460" sldId="278"/>
        </pc:sldMkLst>
        <pc:spChg chg="add mod">
          <ac:chgData name="Melanie David-Feveck" userId="9e4d456e-893c-4367-b601-72fce04ebd6b" providerId="ADAL" clId="{6EC731E2-0513-4C28-BA9B-963C0565339B}" dt="2023-09-14T20:13:59.530" v="237" actId="20577"/>
          <ac:spMkLst>
            <pc:docMk/>
            <pc:sldMk cId="953603460" sldId="278"/>
            <ac:spMk id="11" creationId="{5F7BC59B-FFB3-3815-9FF2-5E91EE8F93BD}"/>
          </ac:spMkLst>
        </pc:spChg>
        <pc:picChg chg="mod modCrop">
          <ac:chgData name="Melanie David-Feveck" userId="9e4d456e-893c-4367-b601-72fce04ebd6b" providerId="ADAL" clId="{6EC731E2-0513-4C28-BA9B-963C0565339B}" dt="2023-09-14T19:44:02.377" v="175" actId="1076"/>
          <ac:picMkLst>
            <pc:docMk/>
            <pc:sldMk cId="953603460" sldId="278"/>
            <ac:picMk id="2" creationId="{00000000-0000-0000-0000-000000000000}"/>
          </ac:picMkLst>
        </pc:picChg>
        <pc:picChg chg="mod modCrop">
          <ac:chgData name="Melanie David-Feveck" userId="9e4d456e-893c-4367-b601-72fce04ebd6b" providerId="ADAL" clId="{6EC731E2-0513-4C28-BA9B-963C0565339B}" dt="2023-09-14T19:43:50.368" v="173" actId="732"/>
          <ac:picMkLst>
            <pc:docMk/>
            <pc:sldMk cId="953603460" sldId="278"/>
            <ac:picMk id="3" creationId="{00000000-0000-0000-0000-000000000000}"/>
          </ac:picMkLst>
        </pc:picChg>
        <pc:picChg chg="del mod">
          <ac:chgData name="Melanie David-Feveck" userId="9e4d456e-893c-4367-b601-72fce04ebd6b" providerId="ADAL" clId="{6EC731E2-0513-4C28-BA9B-963C0565339B}" dt="2023-09-14T19:41:47.291" v="150" actId="478"/>
          <ac:picMkLst>
            <pc:docMk/>
            <pc:sldMk cId="953603460" sldId="278"/>
            <ac:picMk id="4" creationId="{00000000-0000-0000-0000-000000000000}"/>
          </ac:picMkLst>
        </pc:picChg>
        <pc:picChg chg="del mod">
          <ac:chgData name="Melanie David-Feveck" userId="9e4d456e-893c-4367-b601-72fce04ebd6b" providerId="ADAL" clId="{6EC731E2-0513-4C28-BA9B-963C0565339B}" dt="2023-09-14T19:41:45.372" v="149" actId="478"/>
          <ac:picMkLst>
            <pc:docMk/>
            <pc:sldMk cId="953603460" sldId="278"/>
            <ac:picMk id="5" creationId="{00000000-0000-0000-0000-000000000000}"/>
          </ac:picMkLst>
        </pc:picChg>
        <pc:picChg chg="del mod">
          <ac:chgData name="Melanie David-Feveck" userId="9e4d456e-893c-4367-b601-72fce04ebd6b" providerId="ADAL" clId="{6EC731E2-0513-4C28-BA9B-963C0565339B}" dt="2023-09-14T19:41:43.113" v="148" actId="478"/>
          <ac:picMkLst>
            <pc:docMk/>
            <pc:sldMk cId="953603460" sldId="278"/>
            <ac:picMk id="6" creationId="{00000000-0000-0000-0000-000000000000}"/>
          </ac:picMkLst>
        </pc:picChg>
        <pc:picChg chg="mod">
          <ac:chgData name="Melanie David-Feveck" userId="9e4d456e-893c-4367-b601-72fce04ebd6b" providerId="ADAL" clId="{6EC731E2-0513-4C28-BA9B-963C0565339B}" dt="2023-09-14T19:46:37.358" v="185" actId="1076"/>
          <ac:picMkLst>
            <pc:docMk/>
            <pc:sldMk cId="953603460" sldId="278"/>
            <ac:picMk id="7" creationId="{00000000-0000-0000-0000-000000000000}"/>
          </ac:picMkLst>
        </pc:picChg>
        <pc:picChg chg="mod">
          <ac:chgData name="Melanie David-Feveck" userId="9e4d456e-893c-4367-b601-72fce04ebd6b" providerId="ADAL" clId="{6EC731E2-0513-4C28-BA9B-963C0565339B}" dt="2023-09-14T19:49:06.310" v="192" actId="14100"/>
          <ac:picMkLst>
            <pc:docMk/>
            <pc:sldMk cId="953603460" sldId="278"/>
            <ac:picMk id="10" creationId="{00000000-0000-0000-0000-000000000000}"/>
          </ac:picMkLst>
        </pc:picChg>
      </pc:sldChg>
      <pc:sldChg chg="addSp delSp modSp add del mod">
        <pc:chgData name="Melanie David-Feveck" userId="9e4d456e-893c-4367-b601-72fce04ebd6b" providerId="ADAL" clId="{6EC731E2-0513-4C28-BA9B-963C0565339B}" dt="2023-09-14T20:18:44.309" v="239" actId="2696"/>
        <pc:sldMkLst>
          <pc:docMk/>
          <pc:sldMk cId="1690972094" sldId="279"/>
        </pc:sldMkLst>
        <pc:spChg chg="del mod">
          <ac:chgData name="Melanie David-Feveck" userId="9e4d456e-893c-4367-b601-72fce04ebd6b" providerId="ADAL" clId="{6EC731E2-0513-4C28-BA9B-963C0565339B}" dt="2023-09-14T19:40:28.973" v="131" actId="478"/>
          <ac:spMkLst>
            <pc:docMk/>
            <pc:sldMk cId="1690972094" sldId="279"/>
            <ac:spMk id="9" creationId="{D4908EA3-66E3-409B-8580-F2D5101CBDD0}"/>
          </ac:spMkLst>
        </pc:spChg>
        <pc:spChg chg="add mod">
          <ac:chgData name="Melanie David-Feveck" userId="9e4d456e-893c-4367-b601-72fce04ebd6b" providerId="ADAL" clId="{6EC731E2-0513-4C28-BA9B-963C0565339B}" dt="2023-09-14T19:41:25.612" v="147" actId="207"/>
          <ac:spMkLst>
            <pc:docMk/>
            <pc:sldMk cId="1690972094" sldId="279"/>
            <ac:spMk id="11" creationId="{9EB70DFE-232E-8A19-9208-3D3E271E6A6C}"/>
          </ac:spMkLst>
        </pc:spChg>
        <pc:picChg chg="del">
          <ac:chgData name="Melanie David-Feveck" userId="9e4d456e-893c-4367-b601-72fce04ebd6b" providerId="ADAL" clId="{6EC731E2-0513-4C28-BA9B-963C0565339B}" dt="2023-09-14T19:35:32.476" v="88" actId="478"/>
          <ac:picMkLst>
            <pc:docMk/>
            <pc:sldMk cId="1690972094" sldId="279"/>
            <ac:picMk id="2" creationId="{00000000-0000-0000-0000-000000000000}"/>
          </ac:picMkLst>
        </pc:picChg>
        <pc:picChg chg="del">
          <ac:chgData name="Melanie David-Feveck" userId="9e4d456e-893c-4367-b601-72fce04ebd6b" providerId="ADAL" clId="{6EC731E2-0513-4C28-BA9B-963C0565339B}" dt="2023-09-14T19:35:29.974" v="87" actId="478"/>
          <ac:picMkLst>
            <pc:docMk/>
            <pc:sldMk cId="1690972094" sldId="279"/>
            <ac:picMk id="3" creationId="{00000000-0000-0000-0000-000000000000}"/>
          </ac:picMkLst>
        </pc:picChg>
        <pc:picChg chg="mod">
          <ac:chgData name="Melanie David-Feveck" userId="9e4d456e-893c-4367-b601-72fce04ebd6b" providerId="ADAL" clId="{6EC731E2-0513-4C28-BA9B-963C0565339B}" dt="2023-09-14T19:38:17.223" v="120" actId="208"/>
          <ac:picMkLst>
            <pc:docMk/>
            <pc:sldMk cId="1690972094" sldId="279"/>
            <ac:picMk id="4" creationId="{00000000-0000-0000-0000-000000000000}"/>
          </ac:picMkLst>
        </pc:picChg>
        <pc:picChg chg="mod">
          <ac:chgData name="Melanie David-Feveck" userId="9e4d456e-893c-4367-b601-72fce04ebd6b" providerId="ADAL" clId="{6EC731E2-0513-4C28-BA9B-963C0565339B}" dt="2023-09-14T19:38:12.520" v="118" actId="208"/>
          <ac:picMkLst>
            <pc:docMk/>
            <pc:sldMk cId="1690972094" sldId="279"/>
            <ac:picMk id="5" creationId="{00000000-0000-0000-0000-000000000000}"/>
          </ac:picMkLst>
        </pc:picChg>
        <pc:picChg chg="mod">
          <ac:chgData name="Melanie David-Feveck" userId="9e4d456e-893c-4367-b601-72fce04ebd6b" providerId="ADAL" clId="{6EC731E2-0513-4C28-BA9B-963C0565339B}" dt="2023-09-14T19:38:14.882" v="119" actId="208"/>
          <ac:picMkLst>
            <pc:docMk/>
            <pc:sldMk cId="1690972094" sldId="279"/>
            <ac:picMk id="6" creationId="{00000000-0000-0000-0000-000000000000}"/>
          </ac:picMkLst>
        </pc:picChg>
        <pc:picChg chg="del mod">
          <ac:chgData name="Melanie David-Feveck" userId="9e4d456e-893c-4367-b601-72fce04ebd6b" providerId="ADAL" clId="{6EC731E2-0513-4C28-BA9B-963C0565339B}" dt="2023-09-14T19:36:31.553" v="104" actId="478"/>
          <ac:picMkLst>
            <pc:docMk/>
            <pc:sldMk cId="1690972094" sldId="279"/>
            <ac:picMk id="7" creationId="{00000000-0000-0000-0000-000000000000}"/>
          </ac:picMkLst>
        </pc:picChg>
        <pc:picChg chg="del mod">
          <ac:chgData name="Melanie David-Feveck" userId="9e4d456e-893c-4367-b601-72fce04ebd6b" providerId="ADAL" clId="{6EC731E2-0513-4C28-BA9B-963C0565339B}" dt="2023-09-14T19:36:29.505" v="103" actId="478"/>
          <ac:picMkLst>
            <pc:docMk/>
            <pc:sldMk cId="1690972094" sldId="279"/>
            <ac:picMk id="1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57FEE-78FD-0F40-BF57-E13930D0CC1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4E24-ED22-AC47-98FF-4EDC8087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MS PGothic" charset="0"/>
              </a:rPr>
              <a:t>Say why you have selected the individuals and what influence they have on your project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EDB12FC-2BFA-A542-B124-86DD58B5E09D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E38035-B33B-8D45-889E-5B9583719022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MS PGothic" charset="0"/>
              </a:rPr>
              <a:t>Remember how good my when within this project lifetime 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9168496-08A1-8A45-B52F-1082EA85DC54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dirty="0">
                <a:latin typeface="Calibri" charset="0"/>
                <a:ea typeface="MS PGothic" charset="0"/>
              </a:rPr>
              <a:t>Keep it simple </a:t>
            </a:r>
          </a:p>
          <a:p>
            <a:r>
              <a:rPr lang="en-IE" dirty="0">
                <a:latin typeface="Calibri" charset="0"/>
                <a:ea typeface="MS PGothic" charset="0"/>
              </a:rPr>
              <a:t>You wont be doing everything on the diagram </a:t>
            </a:r>
          </a:p>
          <a:p>
            <a:r>
              <a:rPr lang="en-IE" dirty="0">
                <a:latin typeface="Calibri" charset="0"/>
                <a:ea typeface="MS PGothic" charset="0"/>
              </a:rPr>
              <a:t>It creates a 1 page plan 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9A415B4-8537-B948-B084-D585543C6E6A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IE" dirty="0">
              <a:cs typeface="ＭＳ Ｐゴシック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E" dirty="0">
                <a:cs typeface="ＭＳ Ｐゴシック" charset="0"/>
              </a:rPr>
              <a:t>U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cs typeface="ＭＳ Ｐゴシック" charset="0"/>
              </a:rPr>
              <a:t>se the previous template to map the key stakeholders for your AIM</a:t>
            </a:r>
            <a:r>
              <a:rPr lang="en-IE" dirty="0">
                <a:cs typeface="ＭＳ Ｐゴシック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IE" dirty="0">
              <a:cs typeface="ＭＳ Ｐゴシック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  <a:cs typeface="ＭＳ Ｐゴシック" charset="0"/>
              </a:rPr>
              <a:t>Map your stakeholders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IE" dirty="0">
              <a:solidFill>
                <a:schemeClr val="tx2">
                  <a:lumMod val="75000"/>
                </a:schemeClr>
              </a:solidFill>
              <a:cs typeface="ＭＳ Ｐゴシック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E" dirty="0">
                <a:solidFill>
                  <a:schemeClr val="tx2">
                    <a:lumMod val="75000"/>
                  </a:schemeClr>
                </a:solidFill>
                <a:cs typeface="ＭＳ Ｐゴシック" charset="0"/>
              </a:rPr>
              <a:t>Identify stakeholders require attention</a:t>
            </a:r>
            <a:endParaRPr lang="en-GB" dirty="0">
              <a:cs typeface="ＭＳ Ｐゴシック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8CFBCAE-DEC9-EE47-818A-33AF0FA0ED3F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MS PGothic" charset="0"/>
              </a:rPr>
              <a:t>You can insert text in the aim box and the cycle text boxes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F48AD32-FFCB-F146-8AB5-CAA1E9C58EFF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MS PGothic" charset="0"/>
              </a:rPr>
              <a:t>Some call PDSA’s learning cycles 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What did you learn? 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Often the test either confirm your hunches or assumptions or you find out what does NOT work.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Everything you discover helps to move your thinking and planning for change </a:t>
            </a:r>
          </a:p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0125FE-4D3E-6041-B3FF-EE5D8A74325D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2562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MS PGothic" charset="0"/>
              </a:rPr>
              <a:t>Some call PDSA’s learning cycles 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What did you learn? 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Often the test either confirm your hunches or assumptions or you find out what does NOT work.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Everything you discover helps to move your thinking and planning for change </a:t>
            </a:r>
          </a:p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0125FE-4D3E-6041-B3FF-EE5D8A74325D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MS PGothic" charset="0"/>
              </a:rPr>
              <a:t>Some call PDSA’s learning cycles 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What did you learn? 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Often the test either confirm your hunches or assumptions or you find out what does NOT work.</a:t>
            </a:r>
          </a:p>
          <a:p>
            <a:r>
              <a:rPr lang="en-GB" dirty="0">
                <a:latin typeface="Calibri" charset="0"/>
                <a:ea typeface="MS PGothic" charset="0"/>
              </a:rPr>
              <a:t>Everything you discover helps to move your thinking and planning for change </a:t>
            </a:r>
          </a:p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0125FE-4D3E-6041-B3FF-EE5D8A74325D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290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>
              <a:latin typeface="Calibri" charset="0"/>
              <a:ea typeface="MS PGothic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53A8F9-2CCE-8144-A968-02D1727FB2C0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428E0-F9B8-4D51-BCD9-38D173CEEAA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9DCFC-8D31-410F-87F8-1D4828BD389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A272F-7B82-4E6A-925D-B496979362F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F50C12-F3EA-4BEF-B3BF-76B224D1FFE8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094F2E-F536-4B56-926A-ABCB8C14034C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7A557-8CDF-4738-B5D6-B8179720DE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181866-5FFB-4F7B-B0F3-5AFC7F935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4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0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276872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5413" y="3429000"/>
            <a:ext cx="10657184" cy="0"/>
          </a:xfrm>
          <a:prstGeom prst="line">
            <a:avLst/>
          </a:prstGeom>
          <a:ln w="19050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5F5CEA2-B947-41A6-9336-DD13B24F6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731" y="5951618"/>
            <a:ext cx="3727270" cy="6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0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4DADF-24FE-6577-338A-297BD165499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FA9268-7118-AFAD-4ACB-E30EF27862FF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8E8C9B-66DF-381E-7843-124491D8027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180A9-45E6-4DA3-0AAA-E5973755D6AE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85C863-B268-E935-9C4D-9FE284B76C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20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28CF47-EF38-923E-091C-9FC1C9278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FDAA3B27-1D50-1FBE-C0D1-0823E18AA7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35011" y="6383543"/>
            <a:ext cx="1005729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9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67730E-FB59-524A-50D5-EA364D14E32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8AABD-4415-8157-BC2A-24EF9375DDB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9989CC-4339-D148-3492-3664829C1A4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87E45F-2CFA-104B-A70F-C5466622534D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4077D4-39A1-6622-771E-BE696D5293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21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A12BD-6527-E847-CA34-EA3B56B246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FDAA3B27-1D50-1FBE-C0D1-0823E18AA7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42743" y="6393482"/>
            <a:ext cx="1005729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D5B5D-AEC3-92AE-99D7-AC16DF70C7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11BCB-D742-DA43-1414-5391426F95B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DE944-C766-D03B-E80E-03C2C5EC8FF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17D62-9FE8-0402-3527-0D082FB97F1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7714AF-D211-DC1A-1778-52A61CFF7837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F17583-3B8C-6ED2-C217-3E337B035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9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1A7147-10B9-7338-073C-FAA111F411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9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0EFAE-F2C3-FBE9-B77A-AD2EF4C8286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8EF204-8F7D-6505-A213-0255EDE7780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B2244-5874-2CA9-2145-4B4A84B5C71A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29FE21-1473-7776-93D1-5305F18BAF71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CE7B2E-460A-B1AA-3543-7885E29A12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8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C06592-3BF3-FF3F-8128-9861FDBAE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FDAA3B27-1D50-1FBE-C0D1-0823E18AA7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91888" y="6393482"/>
            <a:ext cx="1005729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3869C8-5D1B-5A7D-ABD9-AC65E4A3A4A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CC4284-27E7-C78F-38B8-6ACCD1A75BFF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9C45DF-23F6-87EB-E918-B9663DE8992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1923B2-E966-EE3C-4FC2-758FC3941A9E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49E80F-50A6-B602-D712-A1628D0C0B70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F0B0B0-1E32-C404-B198-3DD2D8C91A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21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7A4137-B92A-B805-90B5-F5C03B6CA5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96FC4E-955C-84B4-8343-B6C606F6AC7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C169F2-E10A-3B90-95DD-2524DE78722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E036F4-BD32-49E7-840A-AF2798A4434C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51C615-5755-272C-2FC2-492E84F2FE1C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01278-98A3-3B54-76AB-890BB960EA2C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184E60-8D60-A0B2-3B56-8E44A1A52A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21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C0409-0974-AD23-8AE0-31FEDD206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ADB5-136C-9341-BB01-7ECCEA87897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4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2984" y="2145355"/>
            <a:ext cx="8229600" cy="162305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Tameside Paediatric Epilepsy Team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Improving Care for Children with Epilepsy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RCPCH EQIP QI Project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0768"/>
            <a:ext cx="2556387" cy="918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87" y="388596"/>
            <a:ext cx="3302170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2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969" y="-254630"/>
            <a:ext cx="9055279" cy="927100"/>
          </a:xfrm>
        </p:spPr>
        <p:txBody>
          <a:bodyPr vert="horz" lIns="0" tIns="411480" rIns="0" bIns="0" rtlCol="0" anchor="t">
            <a:noAutofit/>
          </a:bodyPr>
          <a:lstStyle/>
          <a:p>
            <a:pPr marL="52451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Our PDSA cycles </a:t>
            </a:r>
            <a:endParaRPr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91" name="object 3"/>
          <p:cNvSpPr txBox="1">
            <a:spLocks noChangeArrowheads="1"/>
          </p:cNvSpPr>
          <p:nvPr/>
        </p:nvSpPr>
        <p:spPr bwMode="auto">
          <a:xfrm>
            <a:off x="709834" y="4071542"/>
            <a:ext cx="2401247" cy="1792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87313" indent="-74613" algn="ctr" defTabSz="266700">
              <a:defRPr/>
            </a:pPr>
            <a:r>
              <a:rPr lang="en-US" altLang="en-US" sz="1600" b="1" u="sng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Aim of the test</a:t>
            </a:r>
          </a:p>
          <a:p>
            <a:pPr marL="87313" indent="-74613" algn="ctr" defTabSz="266700">
              <a:defRPr/>
            </a:pPr>
            <a:endParaRPr lang="en-US" altLang="en-US" sz="16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7313" indent="-74613" algn="ctr" defTabSz="266700">
              <a:defRPr/>
            </a:pPr>
            <a:r>
              <a:rPr lang="en-US" altLang="en-US" sz="16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Understand the required support our children &amp; YP require and what to include in our booklet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84533" y="5416948"/>
            <a:ext cx="7756485" cy="5756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12700">
              <a:defRPr/>
            </a:pPr>
            <a:r>
              <a:rPr sz="1400" b="1" u="heavy" spc="-15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400" b="1" u="heavy" spc="-3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400" b="1" u="heavy" spc="-1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400" b="1" u="heavy" spc="-5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400" b="1" u="heavy" spc="-1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400" b="1" u="heavy" spc="-5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1</a:t>
            </a:r>
            <a:r>
              <a:rPr lang="en-GB" sz="1400" u="heavy" spc="-5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:</a:t>
            </a:r>
            <a:r>
              <a:rPr lang="en-GB" sz="1400" spc="-5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Ascertain face to face or teams? For the small group with Consultant Clinical psychologist</a:t>
            </a:r>
          </a:p>
          <a:p>
            <a:pPr marL="12700">
              <a:defRPr/>
            </a:pPr>
            <a:r>
              <a:rPr lang="en-GB" sz="1400" spc="-5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OUTCOME: Not to make assumptions! Group to be FTF </a:t>
            </a:r>
            <a:endParaRPr sz="1400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22384" y="4315740"/>
            <a:ext cx="6718629" cy="8778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lang="en-GB" sz="1400" b="1" u="heavy" spc="-15" dirty="0">
                <a:latin typeface="Arial"/>
                <a:ea typeface="ＭＳ Ｐゴシック" charset="0"/>
                <a:cs typeface="Arial"/>
              </a:rPr>
              <a:t>Cycle 2: </a:t>
            </a:r>
            <a:r>
              <a:rPr lang="en-GB" sz="1400" spc="-15" dirty="0">
                <a:latin typeface="Arial"/>
                <a:ea typeface="ＭＳ Ｐゴシック" charset="0"/>
                <a:cs typeface="Arial"/>
              </a:rPr>
              <a:t>Completing a MH screening tool with a small cohort of children</a:t>
            </a:r>
          </a:p>
          <a:p>
            <a:pPr marL="12700">
              <a:defRPr/>
            </a:pPr>
            <a:r>
              <a:rPr lang="en-GB" sz="1400" spc="-15" dirty="0">
                <a:latin typeface="Arial"/>
                <a:ea typeface="ＭＳ Ｐゴシック" charset="0"/>
                <a:cs typeface="Arial"/>
              </a:rPr>
              <a:t>Identified the children did not meet the criteria for CAMHS referral and required support not intervention </a:t>
            </a:r>
          </a:p>
          <a:p>
            <a:pPr marL="12700">
              <a:defRPr/>
            </a:pPr>
            <a:r>
              <a:rPr lang="en-GB" sz="1400" spc="-15" dirty="0">
                <a:latin typeface="Arial"/>
                <a:ea typeface="ＭＳ Ｐゴシック" charset="0"/>
                <a:cs typeface="Arial"/>
              </a:rPr>
              <a:t>OUTCOME: Ascertained wellbeing support rather than CAMHS intervention.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93748" y="3396343"/>
            <a:ext cx="5552039" cy="79988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sz="1400" b="1" u="heavy" spc="-1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400" b="1" u="heavy" spc="-3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400" b="1" u="heavy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400" b="1" u="heavy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400" b="1" u="heavy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400" b="1" u="heavy" spc="-5" dirty="0">
                <a:latin typeface="Arial"/>
                <a:ea typeface="ＭＳ Ｐゴシック" charset="0"/>
                <a:cs typeface="Arial"/>
              </a:rPr>
              <a:t> 3</a:t>
            </a:r>
            <a:r>
              <a:rPr sz="1400" b="1" spc="-5" dirty="0">
                <a:latin typeface="Arial"/>
                <a:ea typeface="ＭＳ Ｐゴシック" charset="0"/>
                <a:cs typeface="Arial"/>
              </a:rPr>
              <a:t>:</a:t>
            </a:r>
            <a:r>
              <a:rPr lang="en-GB" sz="1400" spc="-5" dirty="0">
                <a:latin typeface="Arial"/>
                <a:ea typeface="ＭＳ Ｐゴシック" charset="0"/>
                <a:cs typeface="Arial"/>
              </a:rPr>
              <a:t>Techniques to obtain quick feedback about what patients worry about to help with what to </a:t>
            </a:r>
            <a:r>
              <a:rPr lang="en-GB" sz="1400" spc="-5" dirty="0" err="1">
                <a:latin typeface="Arial"/>
                <a:ea typeface="ＭＳ Ｐゴシック" charset="0"/>
                <a:cs typeface="Arial"/>
              </a:rPr>
              <a:t>inc</a:t>
            </a:r>
            <a:r>
              <a:rPr lang="en-GB" sz="1400" spc="-5" dirty="0">
                <a:latin typeface="Arial"/>
                <a:ea typeface="ＭＳ Ｐゴシック" charset="0"/>
                <a:cs typeface="Arial"/>
              </a:rPr>
              <a:t> in the booklet- Counters in jars, </a:t>
            </a:r>
            <a:r>
              <a:rPr lang="en-GB" sz="1400" spc="-5" dirty="0" err="1">
                <a:latin typeface="Arial"/>
                <a:ea typeface="ＭＳ Ｐゴシック" charset="0"/>
                <a:cs typeface="Arial"/>
              </a:rPr>
              <a:t>Postets</a:t>
            </a:r>
            <a:r>
              <a:rPr lang="en-GB" sz="1400" spc="-5" dirty="0">
                <a:latin typeface="Arial"/>
                <a:ea typeface="ＭＳ Ｐゴシック" charset="0"/>
                <a:cs typeface="Arial"/>
              </a:rPr>
              <a:t> &amp; </a:t>
            </a:r>
            <a:r>
              <a:rPr lang="en-GB" sz="1400" spc="-5" dirty="0" err="1">
                <a:latin typeface="Arial"/>
                <a:ea typeface="ＭＳ Ｐゴシック" charset="0"/>
                <a:cs typeface="Arial"/>
              </a:rPr>
              <a:t>menti</a:t>
            </a:r>
            <a:endParaRPr lang="en-GB" sz="1400" spc="-5" dirty="0">
              <a:latin typeface="Arial"/>
              <a:ea typeface="ＭＳ Ｐゴシック" charset="0"/>
              <a:cs typeface="Arial"/>
            </a:endParaRPr>
          </a:p>
          <a:p>
            <a:pPr marL="12700">
              <a:defRPr/>
            </a:pPr>
            <a:r>
              <a:rPr lang="en-GB" sz="1400" spc="-5" dirty="0">
                <a:latin typeface="Arial"/>
                <a:ea typeface="ＭＳ Ｐゴシック" charset="0"/>
                <a:cs typeface="Arial"/>
              </a:rPr>
              <a:t>OUTCOME: Add in fist aid, info on sleep, SUDEP, transition info </a:t>
            </a:r>
            <a:endParaRPr sz="14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23250" y="2438865"/>
            <a:ext cx="4278965" cy="8379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lang="ga-IE" sz="1400" b="1" u="heavy" spc="-15" dirty="0">
                <a:latin typeface="Arial"/>
                <a:ea typeface="ＭＳ Ｐゴシック" charset="0"/>
                <a:cs typeface="Arial"/>
              </a:rPr>
              <a:t>Cycle 4</a:t>
            </a:r>
            <a:r>
              <a:rPr lang="en-GB" sz="1400" spc="-15" dirty="0">
                <a:latin typeface="Arial"/>
                <a:ea typeface="ＭＳ Ｐゴシック" charset="0"/>
                <a:cs typeface="Arial"/>
              </a:rPr>
              <a:t>:Try the techniques in the group for feedback- progressive muscle relaxation, 5 finger breathing, 5 things</a:t>
            </a:r>
          </a:p>
          <a:p>
            <a:pPr marL="12700">
              <a:defRPr/>
            </a:pPr>
            <a:r>
              <a:rPr lang="en-GB" sz="1400" spc="-15" dirty="0">
                <a:latin typeface="Arial"/>
                <a:ea typeface="ＭＳ Ｐゴシック" charset="0"/>
                <a:cs typeface="Arial"/>
              </a:rPr>
              <a:t>OUTCOME: Add relaxation techniques into booklet</a:t>
            </a:r>
          </a:p>
          <a:p>
            <a:pPr marL="12700">
              <a:defRPr/>
            </a:pPr>
            <a:r>
              <a:rPr lang="en-GB" sz="1600" u="heavy" spc="-15" dirty="0">
                <a:latin typeface="Arial"/>
                <a:ea typeface="ＭＳ Ｐゴシック" charset="0"/>
                <a:cs typeface="Arial"/>
              </a:rPr>
              <a:t> </a:t>
            </a:r>
            <a:endParaRPr sz="16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74960" y="1287842"/>
            <a:ext cx="2921386" cy="105023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lang="en-GB" sz="1400" b="1" u="sng" dirty="0">
                <a:latin typeface="Arial"/>
                <a:ea typeface="ＭＳ Ｐゴシック" charset="0"/>
                <a:cs typeface="Arial"/>
              </a:rPr>
              <a:t>Cycle 5: </a:t>
            </a:r>
            <a:r>
              <a:rPr lang="en-GB" sz="1400" dirty="0">
                <a:latin typeface="Arial"/>
                <a:ea typeface="ＭＳ Ｐゴシック" charset="0"/>
                <a:cs typeface="Arial"/>
              </a:rPr>
              <a:t>Share booklet with the patients to obtain feedback. Add anything/ take anything out</a:t>
            </a:r>
          </a:p>
          <a:p>
            <a:pPr marL="12700">
              <a:defRPr/>
            </a:pPr>
            <a:r>
              <a:rPr lang="en-GB" sz="1400" u="sng" dirty="0">
                <a:latin typeface="Arial"/>
                <a:ea typeface="ＭＳ Ｐゴシック" charset="0"/>
                <a:cs typeface="Arial"/>
              </a:rPr>
              <a:t>OUTCOME: </a:t>
            </a:r>
            <a:r>
              <a:rPr lang="en-GB" sz="1400" dirty="0">
                <a:latin typeface="Arial"/>
                <a:ea typeface="ＭＳ Ｐゴシック" charset="0"/>
                <a:cs typeface="Arial"/>
              </a:rPr>
              <a:t>Make alterations, change wording, add/ delete content</a:t>
            </a:r>
          </a:p>
        </p:txBody>
      </p:sp>
      <p:grpSp>
        <p:nvGrpSpPr>
          <p:cNvPr id="16393" name="Group 55"/>
          <p:cNvGrpSpPr>
            <a:grpSpLocks/>
          </p:cNvGrpSpPr>
          <p:nvPr/>
        </p:nvGrpSpPr>
        <p:grpSpPr bwMode="auto">
          <a:xfrm>
            <a:off x="3172572" y="672470"/>
            <a:ext cx="5679879" cy="4145389"/>
            <a:chOff x="1907704" y="1755988"/>
            <a:chExt cx="5310375" cy="3782800"/>
          </a:xfrm>
        </p:grpSpPr>
        <p:sp>
          <p:nvSpPr>
            <p:cNvPr id="16395" name="object 5"/>
            <p:cNvSpPr>
              <a:spLocks/>
            </p:cNvSpPr>
            <p:nvPr/>
          </p:nvSpPr>
          <p:spPr bwMode="auto">
            <a:xfrm>
              <a:off x="2290763" y="2800350"/>
              <a:ext cx="4586287" cy="2738438"/>
            </a:xfrm>
            <a:custGeom>
              <a:avLst/>
              <a:gdLst>
                <a:gd name="T0" fmla="*/ 0 w 4586224"/>
                <a:gd name="T1" fmla="*/ 2737746 h 2738501"/>
                <a:gd name="T2" fmla="*/ 4586977 w 4586224"/>
                <a:gd name="T3" fmla="*/ 0 h 2738501"/>
                <a:gd name="T4" fmla="*/ 0 60000 65536"/>
                <a:gd name="T5" fmla="*/ 0 60000 65536"/>
                <a:gd name="T6" fmla="*/ 0 w 4586224"/>
                <a:gd name="T7" fmla="*/ 0 h 2738501"/>
                <a:gd name="T8" fmla="*/ 4586224 w 4586224"/>
                <a:gd name="T9" fmla="*/ 2738501 h 27385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86224" h="2738501">
                  <a:moveTo>
                    <a:pt x="0" y="2738501"/>
                  </a:moveTo>
                  <a:lnTo>
                    <a:pt x="4586224" y="0"/>
                  </a:lnTo>
                </a:path>
              </a:pathLst>
            </a:custGeom>
            <a:noFill/>
            <a:ln w="507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6" name="object 6"/>
            <p:cNvSpPr>
              <a:spLocks/>
            </p:cNvSpPr>
            <p:nvPr/>
          </p:nvSpPr>
          <p:spPr bwMode="auto">
            <a:xfrm>
              <a:off x="2182813" y="4483100"/>
              <a:ext cx="725487" cy="749300"/>
            </a:xfrm>
            <a:custGeom>
              <a:avLst/>
              <a:gdLst>
                <a:gd name="T0" fmla="*/ 0 w 725424"/>
                <a:gd name="T1" fmla="*/ 374650 h 749300"/>
                <a:gd name="T2" fmla="*/ 4744 w 725424"/>
                <a:gd name="T3" fmla="*/ 313887 h 749300"/>
                <a:gd name="T4" fmla="*/ 18507 w 725424"/>
                <a:gd name="T5" fmla="*/ 256243 h 749300"/>
                <a:gd name="T6" fmla="*/ 40517 w 725424"/>
                <a:gd name="T7" fmla="*/ 202490 h 749300"/>
                <a:gd name="T8" fmla="*/ 70029 w 725424"/>
                <a:gd name="T9" fmla="*/ 153399 h 749300"/>
                <a:gd name="T10" fmla="*/ 106311 w 725424"/>
                <a:gd name="T11" fmla="*/ 109743 h 749300"/>
                <a:gd name="T12" fmla="*/ 148617 w 725424"/>
                <a:gd name="T13" fmla="*/ 72294 h 749300"/>
                <a:gd name="T14" fmla="*/ 196191 w 725424"/>
                <a:gd name="T15" fmla="*/ 41823 h 749300"/>
                <a:gd name="T16" fmla="*/ 248298 w 725424"/>
                <a:gd name="T17" fmla="*/ 19102 h 749300"/>
                <a:gd name="T18" fmla="*/ 304169 w 725424"/>
                <a:gd name="T19" fmla="*/ 4904 h 749300"/>
                <a:gd name="T20" fmla="*/ 363096 w 725424"/>
                <a:gd name="T21" fmla="*/ 0 h 749300"/>
                <a:gd name="T22" fmla="*/ 392862 w 725424"/>
                <a:gd name="T23" fmla="*/ 1242 h 749300"/>
                <a:gd name="T24" fmla="*/ 421979 w 725424"/>
                <a:gd name="T25" fmla="*/ 4904 h 749300"/>
                <a:gd name="T26" fmla="*/ 477833 w 725424"/>
                <a:gd name="T27" fmla="*/ 19102 h 749300"/>
                <a:gd name="T28" fmla="*/ 529932 w 725424"/>
                <a:gd name="T29" fmla="*/ 41823 h 749300"/>
                <a:gd name="T30" fmla="*/ 577507 w 725424"/>
                <a:gd name="T31" fmla="*/ 72294 h 749300"/>
                <a:gd name="T32" fmla="*/ 619820 w 725424"/>
                <a:gd name="T33" fmla="*/ 109743 h 749300"/>
                <a:gd name="T34" fmla="*/ 656113 w 725424"/>
                <a:gd name="T35" fmla="*/ 153399 h 749300"/>
                <a:gd name="T36" fmla="*/ 685646 w 725424"/>
                <a:gd name="T37" fmla="*/ 202490 h 749300"/>
                <a:gd name="T38" fmla="*/ 707660 w 725424"/>
                <a:gd name="T39" fmla="*/ 256243 h 749300"/>
                <a:gd name="T40" fmla="*/ 721431 w 725424"/>
                <a:gd name="T41" fmla="*/ 313887 h 749300"/>
                <a:gd name="T42" fmla="*/ 726180 w 725424"/>
                <a:gd name="T43" fmla="*/ 374650 h 749300"/>
                <a:gd name="T44" fmla="*/ 724977 w 725424"/>
                <a:gd name="T45" fmla="*/ 405372 h 749300"/>
                <a:gd name="T46" fmla="*/ 721431 w 725424"/>
                <a:gd name="T47" fmla="*/ 435412 h 749300"/>
                <a:gd name="T48" fmla="*/ 707660 w 725424"/>
                <a:gd name="T49" fmla="*/ 493056 h 749300"/>
                <a:gd name="T50" fmla="*/ 685646 w 725424"/>
                <a:gd name="T51" fmla="*/ 546809 h 749300"/>
                <a:gd name="T52" fmla="*/ 656113 w 725424"/>
                <a:gd name="T53" fmla="*/ 595900 h 749300"/>
                <a:gd name="T54" fmla="*/ 619820 w 725424"/>
                <a:gd name="T55" fmla="*/ 639556 h 749300"/>
                <a:gd name="T56" fmla="*/ 577507 w 725424"/>
                <a:gd name="T57" fmla="*/ 677005 h 749300"/>
                <a:gd name="T58" fmla="*/ 529932 w 725424"/>
                <a:gd name="T59" fmla="*/ 707476 h 749300"/>
                <a:gd name="T60" fmla="*/ 477833 w 725424"/>
                <a:gd name="T61" fmla="*/ 730197 h 749300"/>
                <a:gd name="T62" fmla="*/ 421979 w 725424"/>
                <a:gd name="T63" fmla="*/ 744395 h 749300"/>
                <a:gd name="T64" fmla="*/ 363096 w 725424"/>
                <a:gd name="T65" fmla="*/ 749300 h 749300"/>
                <a:gd name="T66" fmla="*/ 333300 w 725424"/>
                <a:gd name="T67" fmla="*/ 748057 h 749300"/>
                <a:gd name="T68" fmla="*/ 304169 w 725424"/>
                <a:gd name="T69" fmla="*/ 744395 h 749300"/>
                <a:gd name="T70" fmla="*/ 248298 w 725424"/>
                <a:gd name="T71" fmla="*/ 730197 h 749300"/>
                <a:gd name="T72" fmla="*/ 196191 w 725424"/>
                <a:gd name="T73" fmla="*/ 707476 h 749300"/>
                <a:gd name="T74" fmla="*/ 148617 w 725424"/>
                <a:gd name="T75" fmla="*/ 677005 h 749300"/>
                <a:gd name="T76" fmla="*/ 106311 w 725424"/>
                <a:gd name="T77" fmla="*/ 639556 h 749300"/>
                <a:gd name="T78" fmla="*/ 70029 w 725424"/>
                <a:gd name="T79" fmla="*/ 595900 h 749300"/>
                <a:gd name="T80" fmla="*/ 40517 w 725424"/>
                <a:gd name="T81" fmla="*/ 546809 h 749300"/>
                <a:gd name="T82" fmla="*/ 18507 w 725424"/>
                <a:gd name="T83" fmla="*/ 493056 h 749300"/>
                <a:gd name="T84" fmla="*/ 4744 w 725424"/>
                <a:gd name="T85" fmla="*/ 435412 h 749300"/>
                <a:gd name="T86" fmla="*/ 0 w 725424"/>
                <a:gd name="T87" fmla="*/ 374650 h 749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5424"/>
                <a:gd name="T133" fmla="*/ 0 h 749300"/>
                <a:gd name="T134" fmla="*/ 725424 w 725424"/>
                <a:gd name="T135" fmla="*/ 749300 h 749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5424" h="749300">
                  <a:moveTo>
                    <a:pt x="0" y="374650"/>
                  </a:moveTo>
                  <a:lnTo>
                    <a:pt x="4744" y="313887"/>
                  </a:lnTo>
                  <a:lnTo>
                    <a:pt x="18483" y="256243"/>
                  </a:lnTo>
                  <a:lnTo>
                    <a:pt x="40469" y="202490"/>
                  </a:lnTo>
                  <a:lnTo>
                    <a:pt x="69957" y="153399"/>
                  </a:lnTo>
                  <a:lnTo>
                    <a:pt x="106203" y="109743"/>
                  </a:lnTo>
                  <a:lnTo>
                    <a:pt x="148461" y="72294"/>
                  </a:lnTo>
                  <a:lnTo>
                    <a:pt x="195987" y="41823"/>
                  </a:lnTo>
                  <a:lnTo>
                    <a:pt x="248034" y="19102"/>
                  </a:lnTo>
                  <a:lnTo>
                    <a:pt x="303857" y="4904"/>
                  </a:lnTo>
                  <a:lnTo>
                    <a:pt x="362712" y="0"/>
                  </a:lnTo>
                  <a:lnTo>
                    <a:pt x="392454" y="1242"/>
                  </a:lnTo>
                  <a:lnTo>
                    <a:pt x="421535" y="4904"/>
                  </a:lnTo>
                  <a:lnTo>
                    <a:pt x="477341" y="19102"/>
                  </a:lnTo>
                  <a:lnTo>
                    <a:pt x="529380" y="41823"/>
                  </a:lnTo>
                  <a:lnTo>
                    <a:pt x="576907" y="72294"/>
                  </a:lnTo>
                  <a:lnTo>
                    <a:pt x="619172" y="109743"/>
                  </a:lnTo>
                  <a:lnTo>
                    <a:pt x="655429" y="153399"/>
                  </a:lnTo>
                  <a:lnTo>
                    <a:pt x="684930" y="202490"/>
                  </a:lnTo>
                  <a:lnTo>
                    <a:pt x="706928" y="256243"/>
                  </a:lnTo>
                  <a:lnTo>
                    <a:pt x="720675" y="313887"/>
                  </a:lnTo>
                  <a:lnTo>
                    <a:pt x="725424" y="374650"/>
                  </a:lnTo>
                  <a:lnTo>
                    <a:pt x="724221" y="405372"/>
                  </a:lnTo>
                  <a:lnTo>
                    <a:pt x="720675" y="435412"/>
                  </a:lnTo>
                  <a:lnTo>
                    <a:pt x="706928" y="493056"/>
                  </a:lnTo>
                  <a:lnTo>
                    <a:pt x="684930" y="546809"/>
                  </a:lnTo>
                  <a:lnTo>
                    <a:pt x="655429" y="595900"/>
                  </a:lnTo>
                  <a:lnTo>
                    <a:pt x="619172" y="639556"/>
                  </a:lnTo>
                  <a:lnTo>
                    <a:pt x="576907" y="677005"/>
                  </a:lnTo>
                  <a:lnTo>
                    <a:pt x="529380" y="707476"/>
                  </a:lnTo>
                  <a:lnTo>
                    <a:pt x="477341" y="730197"/>
                  </a:lnTo>
                  <a:lnTo>
                    <a:pt x="421535" y="744395"/>
                  </a:lnTo>
                  <a:lnTo>
                    <a:pt x="362712" y="749300"/>
                  </a:lnTo>
                  <a:lnTo>
                    <a:pt x="332952" y="748057"/>
                  </a:lnTo>
                  <a:lnTo>
                    <a:pt x="303857" y="744395"/>
                  </a:lnTo>
                  <a:lnTo>
                    <a:pt x="248034" y="730197"/>
                  </a:lnTo>
                  <a:lnTo>
                    <a:pt x="195987" y="707476"/>
                  </a:lnTo>
                  <a:lnTo>
                    <a:pt x="148461" y="677005"/>
                  </a:lnTo>
                  <a:lnTo>
                    <a:pt x="106203" y="639556"/>
                  </a:lnTo>
                  <a:lnTo>
                    <a:pt x="69957" y="595900"/>
                  </a:lnTo>
                  <a:lnTo>
                    <a:pt x="40469" y="546809"/>
                  </a:lnTo>
                  <a:lnTo>
                    <a:pt x="18483" y="493056"/>
                  </a:lnTo>
                  <a:lnTo>
                    <a:pt x="4744" y="435412"/>
                  </a:lnTo>
                  <a:lnTo>
                    <a:pt x="0" y="37465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7" name="object 7"/>
            <p:cNvSpPr>
              <a:spLocks/>
            </p:cNvSpPr>
            <p:nvPr/>
          </p:nvSpPr>
          <p:spPr bwMode="auto">
            <a:xfrm>
              <a:off x="2176463" y="4857750"/>
              <a:ext cx="738187" cy="0"/>
            </a:xfrm>
            <a:custGeom>
              <a:avLst/>
              <a:gdLst>
                <a:gd name="T0" fmla="*/ 0 w 738124"/>
                <a:gd name="T1" fmla="*/ 738880 w 738124"/>
                <a:gd name="T2" fmla="*/ 0 60000 65536"/>
                <a:gd name="T3" fmla="*/ 0 60000 65536"/>
                <a:gd name="T4" fmla="*/ 0 w 738124"/>
                <a:gd name="T5" fmla="*/ 738124 w 73812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738124">
                  <a:moveTo>
                    <a:pt x="0" y="0"/>
                  </a:moveTo>
                  <a:lnTo>
                    <a:pt x="7381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8" name="object 8"/>
            <p:cNvSpPr>
              <a:spLocks/>
            </p:cNvSpPr>
            <p:nvPr/>
          </p:nvSpPr>
          <p:spPr bwMode="auto">
            <a:xfrm>
              <a:off x="2544763" y="4476750"/>
              <a:ext cx="0" cy="757238"/>
            </a:xfrm>
            <a:custGeom>
              <a:avLst/>
              <a:gdLst>
                <a:gd name="T0" fmla="*/ 0 h 757301"/>
                <a:gd name="T1" fmla="*/ 756545 h 757301"/>
                <a:gd name="T2" fmla="*/ 0 60000 65536"/>
                <a:gd name="T3" fmla="*/ 0 60000 65536"/>
                <a:gd name="T4" fmla="*/ 0 h 757301"/>
                <a:gd name="T5" fmla="*/ 757301 h 75730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757301">
                  <a:moveTo>
                    <a:pt x="0" y="0"/>
                  </a:moveTo>
                  <a:lnTo>
                    <a:pt x="0" y="7573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352220" y="4572055"/>
              <a:ext cx="477855" cy="60480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>
                <a:defRPr/>
              </a:pPr>
              <a:r>
                <a:rPr b="1" dirty="0">
                  <a:latin typeface="Arial"/>
                  <a:ea typeface="ＭＳ Ｐゴシック" charset="0"/>
                  <a:cs typeface="Arial"/>
                </a:rPr>
                <a:t>A </a:t>
              </a:r>
              <a:r>
                <a:rPr b="1" spc="-55" dirty="0"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b="1" dirty="0">
                  <a:latin typeface="Arial"/>
                  <a:ea typeface="ＭＳ Ｐゴシック" charset="0"/>
                  <a:cs typeface="Arial"/>
                </a:rPr>
                <a:t>P</a:t>
              </a:r>
              <a:endParaRPr dirty="0">
                <a:latin typeface="Arial"/>
                <a:ea typeface="ＭＳ Ｐゴシック" charset="0"/>
                <a:cs typeface="Arial"/>
              </a:endParaRPr>
            </a:p>
            <a:p>
              <a:pPr marL="12700">
                <a:spcBef>
                  <a:spcPts val="355"/>
                </a:spcBef>
                <a:tabLst>
                  <a:tab pos="297815" algn="l"/>
                </a:tabLst>
                <a:defRPr/>
              </a:pPr>
              <a:r>
                <a:rPr b="1" dirty="0">
                  <a:latin typeface="Arial"/>
                  <a:ea typeface="ＭＳ Ｐゴシック" charset="0"/>
                  <a:cs typeface="Arial"/>
                </a:rPr>
                <a:t>S	D</a:t>
              </a:r>
              <a:endParaRPr dirty="0"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6400" name="Group 44"/>
            <p:cNvGrpSpPr>
              <a:grpSpLocks/>
            </p:cNvGrpSpPr>
            <p:nvPr/>
          </p:nvGrpSpPr>
          <p:grpSpPr bwMode="auto">
            <a:xfrm>
              <a:off x="4876800" y="2876550"/>
              <a:ext cx="781050" cy="738188"/>
              <a:chOff x="4876800" y="2876550"/>
              <a:chExt cx="781050" cy="738188"/>
            </a:xfrm>
          </p:grpSpPr>
          <p:sp>
            <p:nvSpPr>
              <p:cNvPr id="16428" name="object 16"/>
              <p:cNvSpPr>
                <a:spLocks/>
              </p:cNvSpPr>
              <p:nvPr/>
            </p:nvSpPr>
            <p:spPr bwMode="auto">
              <a:xfrm>
                <a:off x="4883150" y="2882900"/>
                <a:ext cx="768350" cy="730250"/>
              </a:xfrm>
              <a:custGeom>
                <a:avLst/>
                <a:gdLst>
                  <a:gd name="T0" fmla="*/ 0 w 768350"/>
                  <a:gd name="T1" fmla="*/ 365125 h 730250"/>
                  <a:gd name="T2" fmla="*/ 5027 w 768350"/>
                  <a:gd name="T3" fmla="*/ 305894 h 730250"/>
                  <a:gd name="T4" fmla="*/ 19581 w 768350"/>
                  <a:gd name="T5" fmla="*/ 249708 h 730250"/>
                  <a:gd name="T6" fmla="*/ 42872 w 768350"/>
                  <a:gd name="T7" fmla="*/ 197318 h 730250"/>
                  <a:gd name="T8" fmla="*/ 74111 w 768350"/>
                  <a:gd name="T9" fmla="*/ 149476 h 730250"/>
                  <a:gd name="T10" fmla="*/ 112506 w 768350"/>
                  <a:gd name="T11" fmla="*/ 106934 h 730250"/>
                  <a:gd name="T12" fmla="*/ 157267 w 768350"/>
                  <a:gd name="T13" fmla="*/ 70441 h 730250"/>
                  <a:gd name="T14" fmla="*/ 207605 w 768350"/>
                  <a:gd name="T15" fmla="*/ 40750 h 730250"/>
                  <a:gd name="T16" fmla="*/ 262729 w 768350"/>
                  <a:gd name="T17" fmla="*/ 18612 h 730250"/>
                  <a:gd name="T18" fmla="*/ 321849 w 768350"/>
                  <a:gd name="T19" fmla="*/ 4778 h 730250"/>
                  <a:gd name="T20" fmla="*/ 384175 w 768350"/>
                  <a:gd name="T21" fmla="*/ 0 h 730250"/>
                  <a:gd name="T22" fmla="*/ 415689 w 768350"/>
                  <a:gd name="T23" fmla="*/ 1210 h 730250"/>
                  <a:gd name="T24" fmla="*/ 446500 w 768350"/>
                  <a:gd name="T25" fmla="*/ 4778 h 730250"/>
                  <a:gd name="T26" fmla="*/ 505620 w 768350"/>
                  <a:gd name="T27" fmla="*/ 18612 h 730250"/>
                  <a:gd name="T28" fmla="*/ 560744 w 768350"/>
                  <a:gd name="T29" fmla="*/ 40750 h 730250"/>
                  <a:gd name="T30" fmla="*/ 611082 w 768350"/>
                  <a:gd name="T31" fmla="*/ 70441 h 730250"/>
                  <a:gd name="T32" fmla="*/ 655843 w 768350"/>
                  <a:gd name="T33" fmla="*/ 106934 h 730250"/>
                  <a:gd name="T34" fmla="*/ 694238 w 768350"/>
                  <a:gd name="T35" fmla="*/ 149476 h 730250"/>
                  <a:gd name="T36" fmla="*/ 725477 w 768350"/>
                  <a:gd name="T37" fmla="*/ 197318 h 730250"/>
                  <a:gd name="T38" fmla="*/ 748768 w 768350"/>
                  <a:gd name="T39" fmla="*/ 249708 h 730250"/>
                  <a:gd name="T40" fmla="*/ 763322 w 768350"/>
                  <a:gd name="T41" fmla="*/ 305894 h 730250"/>
                  <a:gd name="T42" fmla="*/ 768350 w 768350"/>
                  <a:gd name="T43" fmla="*/ 365125 h 730250"/>
                  <a:gd name="T44" fmla="*/ 767076 w 768350"/>
                  <a:gd name="T45" fmla="*/ 395074 h 730250"/>
                  <a:gd name="T46" fmla="*/ 763322 w 768350"/>
                  <a:gd name="T47" fmla="*/ 424355 h 730250"/>
                  <a:gd name="T48" fmla="*/ 748768 w 768350"/>
                  <a:gd name="T49" fmla="*/ 480541 h 730250"/>
                  <a:gd name="T50" fmla="*/ 725477 w 768350"/>
                  <a:gd name="T51" fmla="*/ 532931 h 730250"/>
                  <a:gd name="T52" fmla="*/ 694238 w 768350"/>
                  <a:gd name="T53" fmla="*/ 580773 h 730250"/>
                  <a:gd name="T54" fmla="*/ 655843 w 768350"/>
                  <a:gd name="T55" fmla="*/ 623315 h 730250"/>
                  <a:gd name="T56" fmla="*/ 611082 w 768350"/>
                  <a:gd name="T57" fmla="*/ 659808 h 730250"/>
                  <a:gd name="T58" fmla="*/ 560744 w 768350"/>
                  <a:gd name="T59" fmla="*/ 689499 h 730250"/>
                  <a:gd name="T60" fmla="*/ 505620 w 768350"/>
                  <a:gd name="T61" fmla="*/ 711637 h 730250"/>
                  <a:gd name="T62" fmla="*/ 446500 w 768350"/>
                  <a:gd name="T63" fmla="*/ 725471 h 730250"/>
                  <a:gd name="T64" fmla="*/ 384175 w 768350"/>
                  <a:gd name="T65" fmla="*/ 730250 h 730250"/>
                  <a:gd name="T66" fmla="*/ 352660 w 768350"/>
                  <a:gd name="T67" fmla="*/ 729039 h 730250"/>
                  <a:gd name="T68" fmla="*/ 321849 w 768350"/>
                  <a:gd name="T69" fmla="*/ 725471 h 730250"/>
                  <a:gd name="T70" fmla="*/ 262729 w 768350"/>
                  <a:gd name="T71" fmla="*/ 711637 h 730250"/>
                  <a:gd name="T72" fmla="*/ 207605 w 768350"/>
                  <a:gd name="T73" fmla="*/ 689499 h 730250"/>
                  <a:gd name="T74" fmla="*/ 157267 w 768350"/>
                  <a:gd name="T75" fmla="*/ 659808 h 730250"/>
                  <a:gd name="T76" fmla="*/ 112506 w 768350"/>
                  <a:gd name="T77" fmla="*/ 623315 h 730250"/>
                  <a:gd name="T78" fmla="*/ 74111 w 768350"/>
                  <a:gd name="T79" fmla="*/ 580773 h 730250"/>
                  <a:gd name="T80" fmla="*/ 42872 w 768350"/>
                  <a:gd name="T81" fmla="*/ 532931 h 730250"/>
                  <a:gd name="T82" fmla="*/ 19581 w 768350"/>
                  <a:gd name="T83" fmla="*/ 480541 h 730250"/>
                  <a:gd name="T84" fmla="*/ 5027 w 768350"/>
                  <a:gd name="T85" fmla="*/ 424355 h 730250"/>
                  <a:gd name="T86" fmla="*/ 0 w 768350"/>
                  <a:gd name="T87" fmla="*/ 365125 h 730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8350"/>
                  <a:gd name="T133" fmla="*/ 0 h 730250"/>
                  <a:gd name="T134" fmla="*/ 768350 w 768350"/>
                  <a:gd name="T135" fmla="*/ 730250 h 730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8350" h="730250">
                    <a:moveTo>
                      <a:pt x="0" y="365125"/>
                    </a:moveTo>
                    <a:lnTo>
                      <a:pt x="5027" y="305894"/>
                    </a:lnTo>
                    <a:lnTo>
                      <a:pt x="19581" y="249708"/>
                    </a:lnTo>
                    <a:lnTo>
                      <a:pt x="42872" y="197318"/>
                    </a:lnTo>
                    <a:lnTo>
                      <a:pt x="74111" y="149476"/>
                    </a:lnTo>
                    <a:lnTo>
                      <a:pt x="112506" y="106934"/>
                    </a:lnTo>
                    <a:lnTo>
                      <a:pt x="157267" y="70441"/>
                    </a:lnTo>
                    <a:lnTo>
                      <a:pt x="207605" y="40750"/>
                    </a:lnTo>
                    <a:lnTo>
                      <a:pt x="262729" y="18612"/>
                    </a:lnTo>
                    <a:lnTo>
                      <a:pt x="321849" y="4778"/>
                    </a:lnTo>
                    <a:lnTo>
                      <a:pt x="384175" y="0"/>
                    </a:lnTo>
                    <a:lnTo>
                      <a:pt x="415689" y="1210"/>
                    </a:lnTo>
                    <a:lnTo>
                      <a:pt x="446500" y="4778"/>
                    </a:lnTo>
                    <a:lnTo>
                      <a:pt x="505620" y="18612"/>
                    </a:lnTo>
                    <a:lnTo>
                      <a:pt x="560744" y="40750"/>
                    </a:lnTo>
                    <a:lnTo>
                      <a:pt x="611082" y="70441"/>
                    </a:lnTo>
                    <a:lnTo>
                      <a:pt x="655843" y="106934"/>
                    </a:lnTo>
                    <a:lnTo>
                      <a:pt x="694238" y="149476"/>
                    </a:lnTo>
                    <a:lnTo>
                      <a:pt x="725477" y="197318"/>
                    </a:lnTo>
                    <a:lnTo>
                      <a:pt x="748768" y="249708"/>
                    </a:lnTo>
                    <a:lnTo>
                      <a:pt x="763322" y="305894"/>
                    </a:lnTo>
                    <a:lnTo>
                      <a:pt x="768350" y="365125"/>
                    </a:lnTo>
                    <a:lnTo>
                      <a:pt x="767076" y="395074"/>
                    </a:lnTo>
                    <a:lnTo>
                      <a:pt x="763322" y="424355"/>
                    </a:lnTo>
                    <a:lnTo>
                      <a:pt x="748768" y="480541"/>
                    </a:lnTo>
                    <a:lnTo>
                      <a:pt x="725477" y="532931"/>
                    </a:lnTo>
                    <a:lnTo>
                      <a:pt x="694238" y="580773"/>
                    </a:lnTo>
                    <a:lnTo>
                      <a:pt x="655843" y="623315"/>
                    </a:lnTo>
                    <a:lnTo>
                      <a:pt x="611082" y="659808"/>
                    </a:lnTo>
                    <a:lnTo>
                      <a:pt x="560744" y="689499"/>
                    </a:lnTo>
                    <a:lnTo>
                      <a:pt x="505620" y="711637"/>
                    </a:lnTo>
                    <a:lnTo>
                      <a:pt x="446500" y="725471"/>
                    </a:lnTo>
                    <a:lnTo>
                      <a:pt x="384175" y="730250"/>
                    </a:lnTo>
                    <a:lnTo>
                      <a:pt x="352660" y="729039"/>
                    </a:lnTo>
                    <a:lnTo>
                      <a:pt x="321849" y="725471"/>
                    </a:lnTo>
                    <a:lnTo>
                      <a:pt x="262729" y="711637"/>
                    </a:lnTo>
                    <a:lnTo>
                      <a:pt x="207605" y="689499"/>
                    </a:lnTo>
                    <a:lnTo>
                      <a:pt x="157267" y="659808"/>
                    </a:lnTo>
                    <a:lnTo>
                      <a:pt x="112506" y="623315"/>
                    </a:lnTo>
                    <a:lnTo>
                      <a:pt x="74111" y="580773"/>
                    </a:lnTo>
                    <a:lnTo>
                      <a:pt x="42872" y="532931"/>
                    </a:lnTo>
                    <a:lnTo>
                      <a:pt x="19581" y="480541"/>
                    </a:lnTo>
                    <a:lnTo>
                      <a:pt x="5027" y="424355"/>
                    </a:lnTo>
                    <a:lnTo>
                      <a:pt x="0" y="36512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9" name="object 17"/>
              <p:cNvSpPr>
                <a:spLocks/>
              </p:cNvSpPr>
              <p:nvPr/>
            </p:nvSpPr>
            <p:spPr bwMode="auto">
              <a:xfrm>
                <a:off x="4876800" y="3248025"/>
                <a:ext cx="781050" cy="0"/>
              </a:xfrm>
              <a:custGeom>
                <a:avLst/>
                <a:gdLst>
                  <a:gd name="T0" fmla="*/ 0 w 781050"/>
                  <a:gd name="T1" fmla="*/ 781050 w 781050"/>
                  <a:gd name="T2" fmla="*/ 0 60000 65536"/>
                  <a:gd name="T3" fmla="*/ 0 60000 65536"/>
                  <a:gd name="T4" fmla="*/ 0 w 781050"/>
                  <a:gd name="T5" fmla="*/ 781050 w 781050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781050">
                    <a:moveTo>
                      <a:pt x="0" y="0"/>
                    </a:moveTo>
                    <a:lnTo>
                      <a:pt x="78105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30" name="object 18"/>
              <p:cNvSpPr>
                <a:spLocks/>
              </p:cNvSpPr>
              <p:nvPr/>
            </p:nvSpPr>
            <p:spPr bwMode="auto">
              <a:xfrm>
                <a:off x="5267325" y="2876550"/>
                <a:ext cx="0" cy="738188"/>
              </a:xfrm>
              <a:custGeom>
                <a:avLst/>
                <a:gdLst>
                  <a:gd name="T0" fmla="*/ 0 h 738251"/>
                  <a:gd name="T1" fmla="*/ 737495 h 738251"/>
                  <a:gd name="T2" fmla="*/ 0 60000 65536"/>
                  <a:gd name="T3" fmla="*/ 0 60000 65536"/>
                  <a:gd name="T4" fmla="*/ 0 h 738251"/>
                  <a:gd name="T5" fmla="*/ 738251 h 738251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738251">
                    <a:moveTo>
                      <a:pt x="0" y="0"/>
                    </a:moveTo>
                    <a:lnTo>
                      <a:pt x="0" y="73825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31" name="object 19"/>
              <p:cNvSpPr txBox="1">
                <a:spLocks noChangeArrowheads="1"/>
              </p:cNvSpPr>
              <p:nvPr/>
            </p:nvSpPr>
            <p:spPr bwMode="auto">
              <a:xfrm>
                <a:off x="5057775" y="2970213"/>
                <a:ext cx="4826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A	P</a:t>
                </a:r>
                <a:endParaRPr lang="en-US" sz="1800">
                  <a:cs typeface="Arial" charset="0"/>
                </a:endParaRPr>
              </a:p>
            </p:txBody>
          </p:sp>
          <p:sp>
            <p:nvSpPr>
              <p:cNvPr id="16432" name="object 20"/>
              <p:cNvSpPr txBox="1">
                <a:spLocks noChangeArrowheads="1"/>
              </p:cNvSpPr>
              <p:nvPr/>
            </p:nvSpPr>
            <p:spPr bwMode="auto">
              <a:xfrm>
                <a:off x="5057775" y="3281363"/>
                <a:ext cx="4953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S	D</a:t>
                </a: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16401" name="object 21"/>
            <p:cNvSpPr>
              <a:spLocks/>
            </p:cNvSpPr>
            <p:nvPr/>
          </p:nvSpPr>
          <p:spPr bwMode="auto">
            <a:xfrm>
              <a:off x="4003675" y="3414713"/>
              <a:ext cx="728663" cy="703262"/>
            </a:xfrm>
            <a:custGeom>
              <a:avLst/>
              <a:gdLst>
                <a:gd name="T0" fmla="*/ 9779 w 730145"/>
                <a:gd name="T1" fmla="*/ 267622 h 702127"/>
                <a:gd name="T2" fmla="*/ 27712 w 730145"/>
                <a:gd name="T3" fmla="*/ 212635 h 702127"/>
                <a:gd name="T4" fmla="*/ 53560 w 730145"/>
                <a:gd name="T5" fmla="*/ 162772 h 702127"/>
                <a:gd name="T6" fmla="*/ 86432 w 730145"/>
                <a:gd name="T7" fmla="*/ 118563 h 702127"/>
                <a:gd name="T8" fmla="*/ 125450 w 730145"/>
                <a:gd name="T9" fmla="*/ 80536 h 702127"/>
                <a:gd name="T10" fmla="*/ 169724 w 730145"/>
                <a:gd name="T11" fmla="*/ 49212 h 702127"/>
                <a:gd name="T12" fmla="*/ 218371 w 730145"/>
                <a:gd name="T13" fmla="*/ 25121 h 702127"/>
                <a:gd name="T14" fmla="*/ 270506 w 730145"/>
                <a:gd name="T15" fmla="*/ 8792 h 702127"/>
                <a:gd name="T16" fmla="*/ 325243 w 730145"/>
                <a:gd name="T17" fmla="*/ 747 h 702127"/>
                <a:gd name="T18" fmla="*/ 353311 w 730145"/>
                <a:gd name="T19" fmla="*/ 0 h 702127"/>
                <a:gd name="T20" fmla="*/ 381698 w 730145"/>
                <a:gd name="T21" fmla="*/ 1514 h 702127"/>
                <a:gd name="T22" fmla="*/ 410293 w 730145"/>
                <a:gd name="T23" fmla="*/ 5378 h 702127"/>
                <a:gd name="T24" fmla="*/ 438986 w 730145"/>
                <a:gd name="T25" fmla="*/ 11631 h 702127"/>
                <a:gd name="T26" fmla="*/ 467127 w 730145"/>
                <a:gd name="T27" fmla="*/ 20178 h 702127"/>
                <a:gd name="T28" fmla="*/ 494108 w 730145"/>
                <a:gd name="T29" fmla="*/ 30801 h 702127"/>
                <a:gd name="T30" fmla="*/ 544290 w 730145"/>
                <a:gd name="T31" fmla="*/ 57808 h 702127"/>
                <a:gd name="T32" fmla="*/ 588990 w 730145"/>
                <a:gd name="T33" fmla="*/ 91750 h 702127"/>
                <a:gd name="T34" fmla="*/ 627665 w 730145"/>
                <a:gd name="T35" fmla="*/ 131733 h 702127"/>
                <a:gd name="T36" fmla="*/ 659771 w 730145"/>
                <a:gd name="T37" fmla="*/ 176853 h 702127"/>
                <a:gd name="T38" fmla="*/ 684763 w 730145"/>
                <a:gd name="T39" fmla="*/ 226216 h 702127"/>
                <a:gd name="T40" fmla="*/ 702100 w 730145"/>
                <a:gd name="T41" fmla="*/ 278922 h 702127"/>
                <a:gd name="T42" fmla="*/ 711238 w 730145"/>
                <a:gd name="T43" fmla="*/ 334075 h 702127"/>
                <a:gd name="T44" fmla="*/ 712559 w 730145"/>
                <a:gd name="T45" fmla="*/ 362287 h 702127"/>
                <a:gd name="T46" fmla="*/ 711629 w 730145"/>
                <a:gd name="T47" fmla="*/ 390780 h 702127"/>
                <a:gd name="T48" fmla="*/ 708376 w 730145"/>
                <a:gd name="T49" fmla="*/ 419425 h 702127"/>
                <a:gd name="T50" fmla="*/ 702730 w 730145"/>
                <a:gd name="T51" fmla="*/ 448125 h 702127"/>
                <a:gd name="T52" fmla="*/ 694811 w 730145"/>
                <a:gd name="T53" fmla="*/ 476227 h 702127"/>
                <a:gd name="T54" fmla="*/ 684802 w 730145"/>
                <a:gd name="T55" fmla="*/ 503116 h 702127"/>
                <a:gd name="T56" fmla="*/ 658964 w 730145"/>
                <a:gd name="T57" fmla="*/ 552987 h 702127"/>
                <a:gd name="T58" fmla="*/ 626104 w 730145"/>
                <a:gd name="T59" fmla="*/ 597211 h 702127"/>
                <a:gd name="T60" fmla="*/ 587103 w 730145"/>
                <a:gd name="T61" fmla="*/ 635257 h 702127"/>
                <a:gd name="T62" fmla="*/ 542848 w 730145"/>
                <a:gd name="T63" fmla="*/ 666600 h 702127"/>
                <a:gd name="T64" fmla="*/ 494220 w 730145"/>
                <a:gd name="T65" fmla="*/ 690709 h 702127"/>
                <a:gd name="T66" fmla="*/ 442102 w 730145"/>
                <a:gd name="T67" fmla="*/ 707055 h 702127"/>
                <a:gd name="T68" fmla="*/ 387379 w 730145"/>
                <a:gd name="T69" fmla="*/ 715114 h 702127"/>
                <a:gd name="T70" fmla="*/ 359316 w 730145"/>
                <a:gd name="T71" fmla="*/ 715869 h 702127"/>
                <a:gd name="T72" fmla="*/ 330934 w 730145"/>
                <a:gd name="T73" fmla="*/ 714353 h 702127"/>
                <a:gd name="T74" fmla="*/ 302340 w 730145"/>
                <a:gd name="T75" fmla="*/ 710501 h 702127"/>
                <a:gd name="T76" fmla="*/ 273647 w 730145"/>
                <a:gd name="T77" fmla="*/ 704248 h 702127"/>
                <a:gd name="T78" fmla="*/ 245506 w 730145"/>
                <a:gd name="T79" fmla="*/ 695696 h 702127"/>
                <a:gd name="T80" fmla="*/ 218527 w 730145"/>
                <a:gd name="T81" fmla="*/ 685072 h 702127"/>
                <a:gd name="T82" fmla="*/ 168344 w 730145"/>
                <a:gd name="T83" fmla="*/ 658054 h 702127"/>
                <a:gd name="T84" fmla="*/ 123640 w 730145"/>
                <a:gd name="T85" fmla="*/ 624098 h 702127"/>
                <a:gd name="T86" fmla="*/ 84960 w 730145"/>
                <a:gd name="T87" fmla="*/ 584101 h 702127"/>
                <a:gd name="T88" fmla="*/ 52848 w 730145"/>
                <a:gd name="T89" fmla="*/ 538960 h 702127"/>
                <a:gd name="T90" fmla="*/ 27843 w 730145"/>
                <a:gd name="T91" fmla="*/ 489576 h 702127"/>
                <a:gd name="T92" fmla="*/ 10491 w 730145"/>
                <a:gd name="T93" fmla="*/ 436853 h 702127"/>
                <a:gd name="T94" fmla="*/ 1332 w 730145"/>
                <a:gd name="T95" fmla="*/ 381685 h 702127"/>
                <a:gd name="T96" fmla="*/ 0 w 730145"/>
                <a:gd name="T97" fmla="*/ 353467 h 702127"/>
                <a:gd name="T98" fmla="*/ 915 w 730145"/>
                <a:gd name="T99" fmla="*/ 324975 h 702127"/>
                <a:gd name="T100" fmla="*/ 4152 w 730145"/>
                <a:gd name="T101" fmla="*/ 296323 h 702127"/>
                <a:gd name="T102" fmla="*/ 9779 w 730145"/>
                <a:gd name="T103" fmla="*/ 267622 h 702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0145"/>
                <a:gd name="T157" fmla="*/ 0 h 702127"/>
                <a:gd name="T158" fmla="*/ 730145 w 730145"/>
                <a:gd name="T159" fmla="*/ 702127 h 702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0145" h="702127">
                  <a:moveTo>
                    <a:pt x="10019" y="262485"/>
                  </a:moveTo>
                  <a:lnTo>
                    <a:pt x="28396" y="208553"/>
                  </a:lnTo>
                  <a:lnTo>
                    <a:pt x="54881" y="159648"/>
                  </a:lnTo>
                  <a:lnTo>
                    <a:pt x="88566" y="116288"/>
                  </a:lnTo>
                  <a:lnTo>
                    <a:pt x="128546" y="78989"/>
                  </a:lnTo>
                  <a:lnTo>
                    <a:pt x="173913" y="48268"/>
                  </a:lnTo>
                  <a:lnTo>
                    <a:pt x="223760" y="24640"/>
                  </a:lnTo>
                  <a:lnTo>
                    <a:pt x="277182" y="8624"/>
                  </a:lnTo>
                  <a:lnTo>
                    <a:pt x="333270" y="735"/>
                  </a:lnTo>
                  <a:lnTo>
                    <a:pt x="362031" y="0"/>
                  </a:lnTo>
                  <a:lnTo>
                    <a:pt x="391118" y="1490"/>
                  </a:lnTo>
                  <a:lnTo>
                    <a:pt x="420419" y="5270"/>
                  </a:lnTo>
                  <a:lnTo>
                    <a:pt x="449820" y="11406"/>
                  </a:lnTo>
                  <a:lnTo>
                    <a:pt x="478659" y="19792"/>
                  </a:lnTo>
                  <a:lnTo>
                    <a:pt x="506302" y="30210"/>
                  </a:lnTo>
                  <a:lnTo>
                    <a:pt x="557724" y="56698"/>
                  </a:lnTo>
                  <a:lnTo>
                    <a:pt x="603528" y="89989"/>
                  </a:lnTo>
                  <a:lnTo>
                    <a:pt x="643157" y="129203"/>
                  </a:lnTo>
                  <a:lnTo>
                    <a:pt x="676055" y="173458"/>
                  </a:lnTo>
                  <a:lnTo>
                    <a:pt x="701664" y="221873"/>
                  </a:lnTo>
                  <a:lnTo>
                    <a:pt x="719428" y="273568"/>
                  </a:lnTo>
                  <a:lnTo>
                    <a:pt x="728790" y="327662"/>
                  </a:lnTo>
                  <a:lnTo>
                    <a:pt x="730145" y="355333"/>
                  </a:lnTo>
                  <a:lnTo>
                    <a:pt x="729191" y="383274"/>
                  </a:lnTo>
                  <a:lnTo>
                    <a:pt x="725858" y="411374"/>
                  </a:lnTo>
                  <a:lnTo>
                    <a:pt x="720076" y="439523"/>
                  </a:lnTo>
                  <a:lnTo>
                    <a:pt x="711959" y="467086"/>
                  </a:lnTo>
                  <a:lnTo>
                    <a:pt x="701703" y="493458"/>
                  </a:lnTo>
                  <a:lnTo>
                    <a:pt x="675228" y="542372"/>
                  </a:lnTo>
                  <a:lnTo>
                    <a:pt x="641557" y="585747"/>
                  </a:lnTo>
                  <a:lnTo>
                    <a:pt x="601594" y="623063"/>
                  </a:lnTo>
                  <a:lnTo>
                    <a:pt x="556246" y="653804"/>
                  </a:lnTo>
                  <a:lnTo>
                    <a:pt x="506418" y="677450"/>
                  </a:lnTo>
                  <a:lnTo>
                    <a:pt x="453014" y="693483"/>
                  </a:lnTo>
                  <a:lnTo>
                    <a:pt x="396940" y="701387"/>
                  </a:lnTo>
                  <a:lnTo>
                    <a:pt x="368184" y="702127"/>
                  </a:lnTo>
                  <a:lnTo>
                    <a:pt x="339101" y="700641"/>
                  </a:lnTo>
                  <a:lnTo>
                    <a:pt x="309802" y="696863"/>
                  </a:lnTo>
                  <a:lnTo>
                    <a:pt x="280402" y="690729"/>
                  </a:lnTo>
                  <a:lnTo>
                    <a:pt x="251564" y="682341"/>
                  </a:lnTo>
                  <a:lnTo>
                    <a:pt x="223920" y="671921"/>
                  </a:lnTo>
                  <a:lnTo>
                    <a:pt x="172498" y="645423"/>
                  </a:lnTo>
                  <a:lnTo>
                    <a:pt x="126692" y="612118"/>
                  </a:lnTo>
                  <a:lnTo>
                    <a:pt x="87058" y="572887"/>
                  </a:lnTo>
                  <a:lnTo>
                    <a:pt x="54152" y="528613"/>
                  </a:lnTo>
                  <a:lnTo>
                    <a:pt x="28531" y="480179"/>
                  </a:lnTo>
                  <a:lnTo>
                    <a:pt x="10751" y="428467"/>
                  </a:lnTo>
                  <a:lnTo>
                    <a:pt x="1368" y="374359"/>
                  </a:lnTo>
                  <a:lnTo>
                    <a:pt x="0" y="346682"/>
                  </a:lnTo>
                  <a:lnTo>
                    <a:pt x="939" y="318737"/>
                  </a:lnTo>
                  <a:lnTo>
                    <a:pt x="4256" y="290635"/>
                  </a:lnTo>
                  <a:lnTo>
                    <a:pt x="10019" y="26248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2" name="object 22"/>
            <p:cNvSpPr>
              <a:spLocks/>
            </p:cNvSpPr>
            <p:nvPr/>
          </p:nvSpPr>
          <p:spPr bwMode="auto">
            <a:xfrm>
              <a:off x="4006850" y="3679825"/>
              <a:ext cx="722313" cy="173038"/>
            </a:xfrm>
            <a:custGeom>
              <a:avLst/>
              <a:gdLst>
                <a:gd name="T0" fmla="*/ 0 w 722249"/>
                <a:gd name="T1" fmla="*/ 0 h 173100"/>
                <a:gd name="T2" fmla="*/ 723017 w 722249"/>
                <a:gd name="T3" fmla="*/ 172356 h 173100"/>
                <a:gd name="T4" fmla="*/ 0 60000 65536"/>
                <a:gd name="T5" fmla="*/ 0 60000 65536"/>
                <a:gd name="T6" fmla="*/ 0 w 722249"/>
                <a:gd name="T7" fmla="*/ 0 h 173100"/>
                <a:gd name="T8" fmla="*/ 722249 w 722249"/>
                <a:gd name="T9" fmla="*/ 173100 h 173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2249" h="173100">
                  <a:moveTo>
                    <a:pt x="0" y="0"/>
                  </a:moveTo>
                  <a:lnTo>
                    <a:pt x="722249" y="1731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3" name="object 23"/>
            <p:cNvSpPr>
              <a:spLocks/>
            </p:cNvSpPr>
            <p:nvPr/>
          </p:nvSpPr>
          <p:spPr bwMode="auto">
            <a:xfrm>
              <a:off x="4278313" y="3419475"/>
              <a:ext cx="179387" cy="690563"/>
            </a:xfrm>
            <a:custGeom>
              <a:avLst/>
              <a:gdLst>
                <a:gd name="T0" fmla="*/ 180080 w 179324"/>
                <a:gd name="T1" fmla="*/ 0 h 690499"/>
                <a:gd name="T2" fmla="*/ 0 w 179324"/>
                <a:gd name="T3" fmla="*/ 691267 h 690499"/>
                <a:gd name="T4" fmla="*/ 0 60000 65536"/>
                <a:gd name="T5" fmla="*/ 0 60000 65536"/>
                <a:gd name="T6" fmla="*/ 0 w 179324"/>
                <a:gd name="T7" fmla="*/ 0 h 690499"/>
                <a:gd name="T8" fmla="*/ 179324 w 179324"/>
                <a:gd name="T9" fmla="*/ 690499 h 690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324" h="690499">
                  <a:moveTo>
                    <a:pt x="179324" y="0"/>
                  </a:moveTo>
                  <a:lnTo>
                    <a:pt x="0" y="6904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4" name="object 24"/>
            <p:cNvSpPr>
              <a:spLocks/>
            </p:cNvSpPr>
            <p:nvPr/>
          </p:nvSpPr>
          <p:spPr bwMode="auto">
            <a:xfrm>
              <a:off x="4219575" y="3530600"/>
              <a:ext cx="157163" cy="177800"/>
            </a:xfrm>
            <a:custGeom>
              <a:avLst/>
              <a:gdLst>
                <a:gd name="T0" fmla="*/ 42532 w 156238"/>
                <a:gd name="T1" fmla="*/ 0 h 177390"/>
                <a:gd name="T2" fmla="*/ 0 w 156238"/>
                <a:gd name="T3" fmla="*/ 163209 h 177390"/>
                <a:gd name="T4" fmla="*/ 72023 w 156238"/>
                <a:gd name="T5" fmla="*/ 180323 h 177390"/>
                <a:gd name="T6" fmla="*/ 85625 w 156238"/>
                <a:gd name="T7" fmla="*/ 182252 h 177390"/>
                <a:gd name="T8" fmla="*/ 98324 w 156238"/>
                <a:gd name="T9" fmla="*/ 182376 h 177390"/>
                <a:gd name="T10" fmla="*/ 112238 w 156238"/>
                <a:gd name="T11" fmla="*/ 179888 h 177390"/>
                <a:gd name="T12" fmla="*/ 124263 w 156238"/>
                <a:gd name="T13" fmla="*/ 174879 h 177390"/>
                <a:gd name="T14" fmla="*/ 133550 w 156238"/>
                <a:gd name="T15" fmla="*/ 168418 h 177390"/>
                <a:gd name="T16" fmla="*/ 142699 w 156238"/>
                <a:gd name="T17" fmla="*/ 159138 h 177390"/>
                <a:gd name="T18" fmla="*/ 146830 w 156238"/>
                <a:gd name="T19" fmla="*/ 153547 h 177390"/>
                <a:gd name="T20" fmla="*/ 83974 w 156238"/>
                <a:gd name="T21" fmla="*/ 153547 h 177390"/>
                <a:gd name="T22" fmla="*/ 76886 w 156238"/>
                <a:gd name="T23" fmla="*/ 152373 h 177390"/>
                <a:gd name="T24" fmla="*/ 67208 w 156238"/>
                <a:gd name="T25" fmla="*/ 150152 h 177390"/>
                <a:gd name="T26" fmla="*/ 41578 w 156238"/>
                <a:gd name="T27" fmla="*/ 144017 h 177390"/>
                <a:gd name="T28" fmla="*/ 69660 w 156238"/>
                <a:gd name="T29" fmla="*/ 35775 h 177390"/>
                <a:gd name="T30" fmla="*/ 149401 w 156238"/>
                <a:gd name="T31" fmla="*/ 35775 h 177390"/>
                <a:gd name="T32" fmla="*/ 145729 w 156238"/>
                <a:gd name="T33" fmla="*/ 32138 h 177390"/>
                <a:gd name="T34" fmla="*/ 132697 w 156238"/>
                <a:gd name="T35" fmla="*/ 23727 h 177390"/>
                <a:gd name="T36" fmla="*/ 120827 w 156238"/>
                <a:gd name="T37" fmla="*/ 19268 h 177390"/>
                <a:gd name="T38" fmla="*/ 105378 w 156238"/>
                <a:gd name="T39" fmla="*/ 15015 h 177390"/>
                <a:gd name="T40" fmla="*/ 42532 w 156238"/>
                <a:gd name="T41" fmla="*/ 0 h 177390"/>
                <a:gd name="T42" fmla="*/ 149401 w 156238"/>
                <a:gd name="T43" fmla="*/ 35775 h 177390"/>
                <a:gd name="T44" fmla="*/ 69660 w 156238"/>
                <a:gd name="T45" fmla="*/ 35775 h 177390"/>
                <a:gd name="T46" fmla="*/ 87810 w 156238"/>
                <a:gd name="T47" fmla="*/ 40176 h 177390"/>
                <a:gd name="T48" fmla="*/ 103549 w 156238"/>
                <a:gd name="T49" fmla="*/ 44376 h 177390"/>
                <a:gd name="T50" fmla="*/ 113010 w 156238"/>
                <a:gd name="T51" fmla="*/ 47787 h 177390"/>
                <a:gd name="T52" fmla="*/ 119146 w 156238"/>
                <a:gd name="T53" fmla="*/ 50659 h 177390"/>
                <a:gd name="T54" fmla="*/ 123781 w 156238"/>
                <a:gd name="T55" fmla="*/ 54578 h 177390"/>
                <a:gd name="T56" fmla="*/ 126917 w 156238"/>
                <a:gd name="T57" fmla="*/ 59278 h 177390"/>
                <a:gd name="T58" fmla="*/ 130188 w 156238"/>
                <a:gd name="T59" fmla="*/ 64107 h 177390"/>
                <a:gd name="T60" fmla="*/ 131961 w 156238"/>
                <a:gd name="T61" fmla="*/ 70115 h 177390"/>
                <a:gd name="T62" fmla="*/ 132613 w 156238"/>
                <a:gd name="T63" fmla="*/ 84363 h 177390"/>
                <a:gd name="T64" fmla="*/ 130918 w 156238"/>
                <a:gd name="T65" fmla="*/ 96315 h 177390"/>
                <a:gd name="T66" fmla="*/ 117237 w 156238"/>
                <a:gd name="T67" fmla="*/ 136443 h 177390"/>
                <a:gd name="T68" fmla="*/ 94334 w 156238"/>
                <a:gd name="T69" fmla="*/ 153547 h 177390"/>
                <a:gd name="T70" fmla="*/ 146830 w 156238"/>
                <a:gd name="T71" fmla="*/ 153547 h 177390"/>
                <a:gd name="T72" fmla="*/ 166092 w 156238"/>
                <a:gd name="T73" fmla="*/ 106599 h 177390"/>
                <a:gd name="T74" fmla="*/ 167706 w 156238"/>
                <a:gd name="T75" fmla="*/ 81903 h 177390"/>
                <a:gd name="T76" fmla="*/ 166372 w 156238"/>
                <a:gd name="T77" fmla="*/ 66561 h 177390"/>
                <a:gd name="T78" fmla="*/ 162161 w 156238"/>
                <a:gd name="T79" fmla="*/ 54754 h 177390"/>
                <a:gd name="T80" fmla="*/ 154678 w 156238"/>
                <a:gd name="T81" fmla="*/ 41001 h 177390"/>
                <a:gd name="T82" fmla="*/ 149401 w 156238"/>
                <a:gd name="T83" fmla="*/ 35775 h 177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238"/>
                <a:gd name="T127" fmla="*/ 0 h 177390"/>
                <a:gd name="T128" fmla="*/ 156238 w 156238"/>
                <a:gd name="T129" fmla="*/ 177390 h 177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238" h="177390">
                  <a:moveTo>
                    <a:pt x="39624" y="0"/>
                  </a:moveTo>
                  <a:lnTo>
                    <a:pt x="0" y="158750"/>
                  </a:lnTo>
                  <a:lnTo>
                    <a:pt x="67098" y="175397"/>
                  </a:lnTo>
                  <a:lnTo>
                    <a:pt x="79770" y="177273"/>
                  </a:lnTo>
                  <a:lnTo>
                    <a:pt x="91599" y="177390"/>
                  </a:lnTo>
                  <a:lnTo>
                    <a:pt x="104562" y="174974"/>
                  </a:lnTo>
                  <a:lnTo>
                    <a:pt x="115765" y="170101"/>
                  </a:lnTo>
                  <a:lnTo>
                    <a:pt x="124417" y="163816"/>
                  </a:lnTo>
                  <a:lnTo>
                    <a:pt x="132941" y="154790"/>
                  </a:lnTo>
                  <a:lnTo>
                    <a:pt x="136790" y="149352"/>
                  </a:lnTo>
                  <a:lnTo>
                    <a:pt x="78232" y="149352"/>
                  </a:lnTo>
                  <a:lnTo>
                    <a:pt x="71627" y="148209"/>
                  </a:lnTo>
                  <a:lnTo>
                    <a:pt x="62611" y="146050"/>
                  </a:lnTo>
                  <a:lnTo>
                    <a:pt x="38735" y="140081"/>
                  </a:lnTo>
                  <a:lnTo>
                    <a:pt x="64897" y="34798"/>
                  </a:lnTo>
                  <a:lnTo>
                    <a:pt x="139183" y="34798"/>
                  </a:lnTo>
                  <a:lnTo>
                    <a:pt x="135761" y="31260"/>
                  </a:lnTo>
                  <a:lnTo>
                    <a:pt x="123623" y="23079"/>
                  </a:lnTo>
                  <a:lnTo>
                    <a:pt x="112566" y="18742"/>
                  </a:lnTo>
                  <a:lnTo>
                    <a:pt x="98171" y="14605"/>
                  </a:lnTo>
                  <a:lnTo>
                    <a:pt x="39624" y="0"/>
                  </a:lnTo>
                  <a:close/>
                </a:path>
                <a:path w="156238" h="177390">
                  <a:moveTo>
                    <a:pt x="139183" y="34798"/>
                  </a:moveTo>
                  <a:lnTo>
                    <a:pt x="64897" y="34798"/>
                  </a:lnTo>
                  <a:lnTo>
                    <a:pt x="81804" y="39078"/>
                  </a:lnTo>
                  <a:lnTo>
                    <a:pt x="96468" y="43164"/>
                  </a:lnTo>
                  <a:lnTo>
                    <a:pt x="105283" y="46482"/>
                  </a:lnTo>
                  <a:lnTo>
                    <a:pt x="110998" y="49275"/>
                  </a:lnTo>
                  <a:lnTo>
                    <a:pt x="115315" y="53086"/>
                  </a:lnTo>
                  <a:lnTo>
                    <a:pt x="118237" y="57658"/>
                  </a:lnTo>
                  <a:lnTo>
                    <a:pt x="121285" y="62357"/>
                  </a:lnTo>
                  <a:lnTo>
                    <a:pt x="122936" y="68199"/>
                  </a:lnTo>
                  <a:lnTo>
                    <a:pt x="123544" y="82057"/>
                  </a:lnTo>
                  <a:lnTo>
                    <a:pt x="121965" y="93681"/>
                  </a:lnTo>
                  <a:lnTo>
                    <a:pt x="109220" y="132715"/>
                  </a:lnTo>
                  <a:lnTo>
                    <a:pt x="87884" y="149352"/>
                  </a:lnTo>
                  <a:lnTo>
                    <a:pt x="136790" y="149352"/>
                  </a:lnTo>
                  <a:lnTo>
                    <a:pt x="154733" y="103686"/>
                  </a:lnTo>
                  <a:lnTo>
                    <a:pt x="156238" y="79665"/>
                  </a:lnTo>
                  <a:lnTo>
                    <a:pt x="154994" y="64743"/>
                  </a:lnTo>
                  <a:lnTo>
                    <a:pt x="151072" y="53258"/>
                  </a:lnTo>
                  <a:lnTo>
                    <a:pt x="144101" y="39881"/>
                  </a:lnTo>
                  <a:lnTo>
                    <a:pt x="139183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5" name="object 25"/>
            <p:cNvSpPr>
              <a:spLocks/>
            </p:cNvSpPr>
            <p:nvPr/>
          </p:nvSpPr>
          <p:spPr bwMode="auto">
            <a:xfrm>
              <a:off x="4506913" y="3603625"/>
              <a:ext cx="141287" cy="169863"/>
            </a:xfrm>
            <a:custGeom>
              <a:avLst/>
              <a:gdLst>
                <a:gd name="T0" fmla="*/ 658 w 141779"/>
                <a:gd name="T1" fmla="*/ 92766 h 170508"/>
                <a:gd name="T2" fmla="*/ 1515 w 141779"/>
                <a:gd name="T3" fmla="*/ 116898 h 170508"/>
                <a:gd name="T4" fmla="*/ 67239 w 141779"/>
                <a:gd name="T5" fmla="*/ 162927 h 170508"/>
                <a:gd name="T6" fmla="*/ 114011 w 141779"/>
                <a:gd name="T7" fmla="*/ 146541 h 170508"/>
                <a:gd name="T8" fmla="*/ 70008 w 141779"/>
                <a:gd name="T9" fmla="*/ 136039 h 170508"/>
                <a:gd name="T10" fmla="*/ 44741 w 141779"/>
                <a:gd name="T11" fmla="*/ 129147 h 170508"/>
                <a:gd name="T12" fmla="*/ 32040 w 141779"/>
                <a:gd name="T13" fmla="*/ 110425 h 170508"/>
                <a:gd name="T14" fmla="*/ 698 w 141779"/>
                <a:gd name="T15" fmla="*/ 92463 h 170508"/>
                <a:gd name="T16" fmla="*/ 25763 w 141779"/>
                <a:gd name="T17" fmla="*/ 21677 h 170508"/>
                <a:gd name="T18" fmla="*/ 23792 w 141779"/>
                <a:gd name="T19" fmla="*/ 56253 h 170508"/>
                <a:gd name="T20" fmla="*/ 74808 w 141779"/>
                <a:gd name="T21" fmla="*/ 97300 h 170508"/>
                <a:gd name="T22" fmla="*/ 86937 w 141779"/>
                <a:gd name="T23" fmla="*/ 104841 h 170508"/>
                <a:gd name="T24" fmla="*/ 93028 w 141779"/>
                <a:gd name="T25" fmla="*/ 113942 h 170508"/>
                <a:gd name="T26" fmla="*/ 92419 w 141779"/>
                <a:gd name="T27" fmla="*/ 120860 h 170508"/>
                <a:gd name="T28" fmla="*/ 87303 w 141779"/>
                <a:gd name="T29" fmla="*/ 130689 h 170508"/>
                <a:gd name="T30" fmla="*/ 70008 w 141779"/>
                <a:gd name="T31" fmla="*/ 136039 h 170508"/>
                <a:gd name="T32" fmla="*/ 124250 w 141779"/>
                <a:gd name="T33" fmla="*/ 123313 h 170508"/>
                <a:gd name="T34" fmla="*/ 121975 w 141779"/>
                <a:gd name="T35" fmla="*/ 99399 h 170508"/>
                <a:gd name="T36" fmla="*/ 71520 w 141779"/>
                <a:gd name="T37" fmla="*/ 59590 h 170508"/>
                <a:gd name="T38" fmla="*/ 54046 w 141779"/>
                <a:gd name="T39" fmla="*/ 46833 h 170508"/>
                <a:gd name="T40" fmla="*/ 50881 w 141779"/>
                <a:gd name="T41" fmla="*/ 40037 h 170508"/>
                <a:gd name="T42" fmla="*/ 55144 w 141779"/>
                <a:gd name="T43" fmla="*/ 29845 h 170508"/>
                <a:gd name="T44" fmla="*/ 127161 w 141779"/>
                <a:gd name="T45" fmla="*/ 25840 h 170508"/>
                <a:gd name="T46" fmla="*/ 117609 w 141779"/>
                <a:gd name="T47" fmla="*/ 15722 h 170508"/>
                <a:gd name="T48" fmla="*/ 94875 w 141779"/>
                <a:gd name="T49" fmla="*/ 5310 h 170508"/>
                <a:gd name="T50" fmla="*/ 66216 w 141779"/>
                <a:gd name="T51" fmla="*/ 0 h 170508"/>
                <a:gd name="T52" fmla="*/ 72442 w 141779"/>
                <a:gd name="T53" fmla="*/ 25840 h 170508"/>
                <a:gd name="T54" fmla="*/ 96072 w 141779"/>
                <a:gd name="T55" fmla="*/ 33483 h 170508"/>
                <a:gd name="T56" fmla="*/ 103016 w 141779"/>
                <a:gd name="T57" fmla="*/ 42466 h 170508"/>
                <a:gd name="T58" fmla="*/ 103869 w 141779"/>
                <a:gd name="T59" fmla="*/ 56906 h 170508"/>
                <a:gd name="T60" fmla="*/ 135424 w 141779"/>
                <a:gd name="T61" fmla="*/ 44763 h 170508"/>
                <a:gd name="T62" fmla="*/ 127161 w 141779"/>
                <a:gd name="T63" fmla="*/ 25840 h 170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779"/>
                <a:gd name="T97" fmla="*/ 0 h 170508"/>
                <a:gd name="T98" fmla="*/ 141779 w 141779"/>
                <a:gd name="T99" fmla="*/ 170508 h 170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779" h="170508">
                  <a:moveTo>
                    <a:pt x="724" y="96765"/>
                  </a:moveTo>
                  <a:lnTo>
                    <a:pt x="682" y="97082"/>
                  </a:lnTo>
                  <a:lnTo>
                    <a:pt x="0" y="110154"/>
                  </a:lnTo>
                  <a:lnTo>
                    <a:pt x="1575" y="122338"/>
                  </a:lnTo>
                  <a:lnTo>
                    <a:pt x="29788" y="158792"/>
                  </a:lnTo>
                  <a:lnTo>
                    <a:pt x="70103" y="170508"/>
                  </a:lnTo>
                  <a:lnTo>
                    <a:pt x="82418" y="170443"/>
                  </a:lnTo>
                  <a:lnTo>
                    <a:pt x="118867" y="153360"/>
                  </a:lnTo>
                  <a:lnTo>
                    <a:pt x="125258" y="142367"/>
                  </a:lnTo>
                  <a:lnTo>
                    <a:pt x="72990" y="142367"/>
                  </a:lnTo>
                  <a:lnTo>
                    <a:pt x="58816" y="140334"/>
                  </a:lnTo>
                  <a:lnTo>
                    <a:pt x="46647" y="135155"/>
                  </a:lnTo>
                  <a:lnTo>
                    <a:pt x="37625" y="126462"/>
                  </a:lnTo>
                  <a:lnTo>
                    <a:pt x="33406" y="115563"/>
                  </a:lnTo>
                  <a:lnTo>
                    <a:pt x="32601" y="101591"/>
                  </a:lnTo>
                  <a:lnTo>
                    <a:pt x="724" y="96765"/>
                  </a:lnTo>
                  <a:close/>
                </a:path>
                <a:path w="141779" h="170508">
                  <a:moveTo>
                    <a:pt x="69037" y="0"/>
                  </a:moveTo>
                  <a:lnTo>
                    <a:pt x="26861" y="22686"/>
                  </a:lnTo>
                  <a:lnTo>
                    <a:pt x="21716" y="47187"/>
                  </a:lnTo>
                  <a:lnTo>
                    <a:pt x="24805" y="58871"/>
                  </a:lnTo>
                  <a:lnTo>
                    <a:pt x="64434" y="94430"/>
                  </a:lnTo>
                  <a:lnTo>
                    <a:pt x="77995" y="101827"/>
                  </a:lnTo>
                  <a:lnTo>
                    <a:pt x="85687" y="106290"/>
                  </a:lnTo>
                  <a:lnTo>
                    <a:pt x="90640" y="109719"/>
                  </a:lnTo>
                  <a:lnTo>
                    <a:pt x="93942" y="112894"/>
                  </a:lnTo>
                  <a:lnTo>
                    <a:pt x="96990" y="119244"/>
                  </a:lnTo>
                  <a:lnTo>
                    <a:pt x="97371" y="122800"/>
                  </a:lnTo>
                  <a:lnTo>
                    <a:pt x="96355" y="126483"/>
                  </a:lnTo>
                  <a:lnTo>
                    <a:pt x="94958" y="132325"/>
                  </a:lnTo>
                  <a:lnTo>
                    <a:pt x="91021" y="136770"/>
                  </a:lnTo>
                  <a:lnTo>
                    <a:pt x="83785" y="140236"/>
                  </a:lnTo>
                  <a:lnTo>
                    <a:pt x="72990" y="142367"/>
                  </a:lnTo>
                  <a:lnTo>
                    <a:pt x="125258" y="142367"/>
                  </a:lnTo>
                  <a:lnTo>
                    <a:pt x="129543" y="129050"/>
                  </a:lnTo>
                  <a:lnTo>
                    <a:pt x="129968" y="117051"/>
                  </a:lnTo>
                  <a:lnTo>
                    <a:pt x="127171" y="104025"/>
                  </a:lnTo>
                  <a:lnTo>
                    <a:pt x="90765" y="71087"/>
                  </a:lnTo>
                  <a:lnTo>
                    <a:pt x="74567" y="62362"/>
                  </a:lnTo>
                  <a:lnTo>
                    <a:pt x="62773" y="54977"/>
                  </a:lnTo>
                  <a:lnTo>
                    <a:pt x="56350" y="49013"/>
                  </a:lnTo>
                  <a:lnTo>
                    <a:pt x="53810" y="45584"/>
                  </a:lnTo>
                  <a:lnTo>
                    <a:pt x="53048" y="41901"/>
                  </a:lnTo>
                  <a:lnTo>
                    <a:pt x="54953" y="34027"/>
                  </a:lnTo>
                  <a:lnTo>
                    <a:pt x="57493" y="31233"/>
                  </a:lnTo>
                  <a:lnTo>
                    <a:pt x="67780" y="27042"/>
                  </a:lnTo>
                  <a:lnTo>
                    <a:pt x="132577" y="27042"/>
                  </a:lnTo>
                  <a:lnTo>
                    <a:pt x="130087" y="22881"/>
                  </a:lnTo>
                  <a:lnTo>
                    <a:pt x="122620" y="16454"/>
                  </a:lnTo>
                  <a:lnTo>
                    <a:pt x="112449" y="10728"/>
                  </a:lnTo>
                  <a:lnTo>
                    <a:pt x="98917" y="5557"/>
                  </a:lnTo>
                  <a:lnTo>
                    <a:pt x="81370" y="795"/>
                  </a:lnTo>
                  <a:lnTo>
                    <a:pt x="69037" y="0"/>
                  </a:lnTo>
                  <a:close/>
                </a:path>
                <a:path w="141779" h="170508">
                  <a:moveTo>
                    <a:pt x="132577" y="27042"/>
                  </a:moveTo>
                  <a:lnTo>
                    <a:pt x="75527" y="27042"/>
                  </a:lnTo>
                  <a:lnTo>
                    <a:pt x="93815" y="31614"/>
                  </a:lnTo>
                  <a:lnTo>
                    <a:pt x="100165" y="35043"/>
                  </a:lnTo>
                  <a:lnTo>
                    <a:pt x="103848" y="39742"/>
                  </a:lnTo>
                  <a:lnTo>
                    <a:pt x="107404" y="44441"/>
                  </a:lnTo>
                  <a:lnTo>
                    <a:pt x="108928" y="51045"/>
                  </a:lnTo>
                  <a:lnTo>
                    <a:pt x="108293" y="59554"/>
                  </a:lnTo>
                  <a:lnTo>
                    <a:pt x="141779" y="58411"/>
                  </a:lnTo>
                  <a:lnTo>
                    <a:pt x="141194" y="46847"/>
                  </a:lnTo>
                  <a:lnTo>
                    <a:pt x="137450" y="35185"/>
                  </a:lnTo>
                  <a:lnTo>
                    <a:pt x="132577" y="27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6" name="object 26"/>
            <p:cNvSpPr>
              <a:spLocks/>
            </p:cNvSpPr>
            <p:nvPr/>
          </p:nvSpPr>
          <p:spPr bwMode="auto">
            <a:xfrm>
              <a:off x="4146550" y="3821113"/>
              <a:ext cx="150813" cy="166687"/>
            </a:xfrm>
            <a:custGeom>
              <a:avLst/>
              <a:gdLst>
                <a:gd name="T0" fmla="*/ 39113 w 150976"/>
                <a:gd name="T1" fmla="*/ 0 h 166750"/>
                <a:gd name="T2" fmla="*/ 0 w 150976"/>
                <a:gd name="T3" fmla="*/ 158030 h 166750"/>
                <a:gd name="T4" fmla="*/ 31717 w 150976"/>
                <a:gd name="T5" fmla="*/ 165995 h 166750"/>
                <a:gd name="T6" fmla="*/ 46384 w 150976"/>
                <a:gd name="T7" fmla="*/ 106327 h 166750"/>
                <a:gd name="T8" fmla="*/ 130557 w 150976"/>
                <a:gd name="T9" fmla="*/ 106327 h 166750"/>
                <a:gd name="T10" fmla="*/ 140567 w 150976"/>
                <a:gd name="T11" fmla="*/ 95233 h 166750"/>
                <a:gd name="T12" fmla="*/ 143500 w 150976"/>
                <a:gd name="T13" fmla="*/ 87796 h 166750"/>
                <a:gd name="T14" fmla="*/ 95431 w 150976"/>
                <a:gd name="T15" fmla="*/ 87796 h 166750"/>
                <a:gd name="T16" fmla="*/ 85601 w 150976"/>
                <a:gd name="T17" fmla="*/ 87071 h 166750"/>
                <a:gd name="T18" fmla="*/ 70329 w 150976"/>
                <a:gd name="T19" fmla="*/ 83817 h 166750"/>
                <a:gd name="T20" fmla="*/ 53029 w 150976"/>
                <a:gd name="T21" fmla="*/ 79523 h 166750"/>
                <a:gd name="T22" fmla="*/ 64186 w 150976"/>
                <a:gd name="T23" fmla="*/ 34642 h 166750"/>
                <a:gd name="T24" fmla="*/ 138533 w 150976"/>
                <a:gd name="T25" fmla="*/ 34642 h 166750"/>
                <a:gd name="T26" fmla="*/ 136611 w 150976"/>
                <a:gd name="T27" fmla="*/ 31960 h 166750"/>
                <a:gd name="T28" fmla="*/ 126423 w 150976"/>
                <a:gd name="T29" fmla="*/ 24224 h 166750"/>
                <a:gd name="T30" fmla="*/ 118536 w 150976"/>
                <a:gd name="T31" fmla="*/ 20955 h 166750"/>
                <a:gd name="T32" fmla="*/ 106374 w 150976"/>
                <a:gd name="T33" fmla="*/ 17142 h 166750"/>
                <a:gd name="T34" fmla="*/ 89887 w 150976"/>
                <a:gd name="T35" fmla="*/ 12767 h 166750"/>
                <a:gd name="T36" fmla="*/ 39113 w 150976"/>
                <a:gd name="T37" fmla="*/ 0 h 166750"/>
                <a:gd name="T38" fmla="*/ 130557 w 150976"/>
                <a:gd name="T39" fmla="*/ 106327 h 166750"/>
                <a:gd name="T40" fmla="*/ 46384 w 150976"/>
                <a:gd name="T41" fmla="*/ 106327 h 166750"/>
                <a:gd name="T42" fmla="*/ 77582 w 150976"/>
                <a:gd name="T43" fmla="*/ 114036 h 166750"/>
                <a:gd name="T44" fmla="*/ 90318 w 150976"/>
                <a:gd name="T45" fmla="*/ 116481 h 166750"/>
                <a:gd name="T46" fmla="*/ 100415 w 150976"/>
                <a:gd name="T47" fmla="*/ 117574 h 166750"/>
                <a:gd name="T48" fmla="*/ 106309 w 150976"/>
                <a:gd name="T49" fmla="*/ 117698 h 166750"/>
                <a:gd name="T50" fmla="*/ 112325 w 150976"/>
                <a:gd name="T51" fmla="*/ 116566 h 166750"/>
                <a:gd name="T52" fmla="*/ 121141 w 150976"/>
                <a:gd name="T53" fmla="*/ 113129 h 166750"/>
                <a:gd name="T54" fmla="*/ 129679 w 150976"/>
                <a:gd name="T55" fmla="*/ 107291 h 166750"/>
                <a:gd name="T56" fmla="*/ 130557 w 150976"/>
                <a:gd name="T57" fmla="*/ 106327 h 166750"/>
                <a:gd name="T58" fmla="*/ 138533 w 150976"/>
                <a:gd name="T59" fmla="*/ 34642 h 166750"/>
                <a:gd name="T60" fmla="*/ 64186 w 150976"/>
                <a:gd name="T61" fmla="*/ 34642 h 166750"/>
                <a:gd name="T62" fmla="*/ 79480 w 150976"/>
                <a:gd name="T63" fmla="*/ 38555 h 166750"/>
                <a:gd name="T64" fmla="*/ 90890 w 150976"/>
                <a:gd name="T65" fmla="*/ 41337 h 166750"/>
                <a:gd name="T66" fmla="*/ 98286 w 150976"/>
                <a:gd name="T67" fmla="*/ 43614 h 166750"/>
                <a:gd name="T68" fmla="*/ 115837 w 150976"/>
                <a:gd name="T69" fmla="*/ 65232 h 166750"/>
                <a:gd name="T70" fmla="*/ 113329 w 150976"/>
                <a:gd name="T71" fmla="*/ 75725 h 166750"/>
                <a:gd name="T72" fmla="*/ 111074 w 150976"/>
                <a:gd name="T73" fmla="*/ 79523 h 166750"/>
                <a:gd name="T74" fmla="*/ 104554 w 150976"/>
                <a:gd name="T75" fmla="*/ 85341 h 166750"/>
                <a:gd name="T76" fmla="*/ 100667 w 150976"/>
                <a:gd name="T77" fmla="*/ 87107 h 166750"/>
                <a:gd name="T78" fmla="*/ 95431 w 150976"/>
                <a:gd name="T79" fmla="*/ 87796 h 166750"/>
                <a:gd name="T80" fmla="*/ 143500 w 150976"/>
                <a:gd name="T81" fmla="*/ 87796 h 166750"/>
                <a:gd name="T82" fmla="*/ 144849 w 150976"/>
                <a:gd name="T83" fmla="*/ 84369 h 166750"/>
                <a:gd name="T84" fmla="*/ 149032 w 150976"/>
                <a:gd name="T85" fmla="*/ 66710 h 166750"/>
                <a:gd name="T86" fmla="*/ 148109 w 150976"/>
                <a:gd name="T87" fmla="*/ 54706 h 166750"/>
                <a:gd name="T88" fmla="*/ 143983 w 150976"/>
                <a:gd name="T89" fmla="*/ 42240 h 166750"/>
                <a:gd name="T90" fmla="*/ 138533 w 150976"/>
                <a:gd name="T91" fmla="*/ 34642 h 1667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0976"/>
                <a:gd name="T139" fmla="*/ 0 h 166750"/>
                <a:gd name="T140" fmla="*/ 150976 w 150976"/>
                <a:gd name="T141" fmla="*/ 166750 h 1667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0976" h="166750">
                  <a:moveTo>
                    <a:pt x="39624" y="0"/>
                  </a:moveTo>
                  <a:lnTo>
                    <a:pt x="0" y="158750"/>
                  </a:lnTo>
                  <a:lnTo>
                    <a:pt x="32131" y="166751"/>
                  </a:lnTo>
                  <a:lnTo>
                    <a:pt x="46989" y="106807"/>
                  </a:lnTo>
                  <a:lnTo>
                    <a:pt x="132260" y="106807"/>
                  </a:lnTo>
                  <a:lnTo>
                    <a:pt x="142401" y="95665"/>
                  </a:lnTo>
                  <a:lnTo>
                    <a:pt x="145372" y="88192"/>
                  </a:lnTo>
                  <a:lnTo>
                    <a:pt x="96675" y="88192"/>
                  </a:lnTo>
                  <a:lnTo>
                    <a:pt x="86719" y="87467"/>
                  </a:lnTo>
                  <a:lnTo>
                    <a:pt x="71247" y="84201"/>
                  </a:lnTo>
                  <a:lnTo>
                    <a:pt x="53721" y="79883"/>
                  </a:lnTo>
                  <a:lnTo>
                    <a:pt x="65024" y="34798"/>
                  </a:lnTo>
                  <a:lnTo>
                    <a:pt x="140341" y="34798"/>
                  </a:lnTo>
                  <a:lnTo>
                    <a:pt x="138393" y="32104"/>
                  </a:lnTo>
                  <a:lnTo>
                    <a:pt x="128073" y="24332"/>
                  </a:lnTo>
                  <a:lnTo>
                    <a:pt x="120083" y="21051"/>
                  </a:lnTo>
                  <a:lnTo>
                    <a:pt x="107761" y="17216"/>
                  </a:lnTo>
                  <a:lnTo>
                    <a:pt x="91059" y="12827"/>
                  </a:lnTo>
                  <a:lnTo>
                    <a:pt x="39624" y="0"/>
                  </a:lnTo>
                  <a:close/>
                </a:path>
                <a:path w="150976" h="166750">
                  <a:moveTo>
                    <a:pt x="132260" y="106807"/>
                  </a:moveTo>
                  <a:lnTo>
                    <a:pt x="46989" y="106807"/>
                  </a:lnTo>
                  <a:lnTo>
                    <a:pt x="78594" y="114552"/>
                  </a:lnTo>
                  <a:lnTo>
                    <a:pt x="91497" y="117009"/>
                  </a:lnTo>
                  <a:lnTo>
                    <a:pt x="101726" y="118110"/>
                  </a:lnTo>
                  <a:lnTo>
                    <a:pt x="107696" y="118237"/>
                  </a:lnTo>
                  <a:lnTo>
                    <a:pt x="113791" y="117094"/>
                  </a:lnTo>
                  <a:lnTo>
                    <a:pt x="122720" y="113645"/>
                  </a:lnTo>
                  <a:lnTo>
                    <a:pt x="131371" y="107783"/>
                  </a:lnTo>
                  <a:lnTo>
                    <a:pt x="132260" y="106807"/>
                  </a:lnTo>
                  <a:close/>
                </a:path>
                <a:path w="150976" h="166750">
                  <a:moveTo>
                    <a:pt x="140341" y="34798"/>
                  </a:moveTo>
                  <a:lnTo>
                    <a:pt x="65024" y="34798"/>
                  </a:lnTo>
                  <a:lnTo>
                    <a:pt x="80517" y="38735"/>
                  </a:lnTo>
                  <a:lnTo>
                    <a:pt x="92075" y="41529"/>
                  </a:lnTo>
                  <a:lnTo>
                    <a:pt x="99567" y="43815"/>
                  </a:lnTo>
                  <a:lnTo>
                    <a:pt x="117348" y="65532"/>
                  </a:lnTo>
                  <a:lnTo>
                    <a:pt x="114808" y="76073"/>
                  </a:lnTo>
                  <a:lnTo>
                    <a:pt x="112522" y="79883"/>
                  </a:lnTo>
                  <a:lnTo>
                    <a:pt x="105917" y="85725"/>
                  </a:lnTo>
                  <a:lnTo>
                    <a:pt x="101981" y="87503"/>
                  </a:lnTo>
                  <a:lnTo>
                    <a:pt x="96675" y="88192"/>
                  </a:lnTo>
                  <a:lnTo>
                    <a:pt x="145372" y="88192"/>
                  </a:lnTo>
                  <a:lnTo>
                    <a:pt x="146739" y="84753"/>
                  </a:lnTo>
                  <a:lnTo>
                    <a:pt x="150976" y="67010"/>
                  </a:lnTo>
                  <a:lnTo>
                    <a:pt x="150041" y="54958"/>
                  </a:lnTo>
                  <a:lnTo>
                    <a:pt x="145861" y="42432"/>
                  </a:lnTo>
                  <a:lnTo>
                    <a:pt x="140341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7" name="object 27"/>
            <p:cNvSpPr>
              <a:spLocks/>
            </p:cNvSpPr>
            <p:nvPr/>
          </p:nvSpPr>
          <p:spPr bwMode="auto">
            <a:xfrm>
              <a:off x="4410075" y="3898900"/>
              <a:ext cx="158750" cy="182563"/>
            </a:xfrm>
            <a:custGeom>
              <a:avLst/>
              <a:gdLst>
                <a:gd name="T0" fmla="*/ 143543 w 159385"/>
                <a:gd name="T1" fmla="*/ 114751 h 183133"/>
                <a:gd name="T2" fmla="*/ 53508 w 159385"/>
                <a:gd name="T3" fmla="*/ 114751 h 183133"/>
                <a:gd name="T4" fmla="*/ 114038 w 159385"/>
                <a:gd name="T5" fmla="*/ 129922 h 183133"/>
                <a:gd name="T6" fmla="*/ 118639 w 159385"/>
                <a:gd name="T7" fmla="*/ 168092 h 183133"/>
                <a:gd name="T8" fmla="*/ 151930 w 159385"/>
                <a:gd name="T9" fmla="*/ 176409 h 183133"/>
                <a:gd name="T10" fmla="*/ 143543 w 159385"/>
                <a:gd name="T11" fmla="*/ 114751 h 183133"/>
                <a:gd name="T12" fmla="*/ 96727 w 159385"/>
                <a:gd name="T13" fmla="*/ 0 h 183133"/>
                <a:gd name="T14" fmla="*/ 0 w 159385"/>
                <a:gd name="T15" fmla="*/ 138117 h 183133"/>
                <a:gd name="T16" fmla="*/ 32444 w 159385"/>
                <a:gd name="T17" fmla="*/ 146315 h 183133"/>
                <a:gd name="T18" fmla="*/ 53508 w 159385"/>
                <a:gd name="T19" fmla="*/ 114751 h 183133"/>
                <a:gd name="T20" fmla="*/ 143543 w 159385"/>
                <a:gd name="T21" fmla="*/ 114751 h 183133"/>
                <a:gd name="T22" fmla="*/ 141778 w 159385"/>
                <a:gd name="T23" fmla="*/ 101781 h 183133"/>
                <a:gd name="T24" fmla="*/ 110527 w 159385"/>
                <a:gd name="T25" fmla="*/ 101781 h 183133"/>
                <a:gd name="T26" fmla="*/ 69247 w 159385"/>
                <a:gd name="T27" fmla="*/ 91263 h 183133"/>
                <a:gd name="T28" fmla="*/ 103747 w 159385"/>
                <a:gd name="T29" fmla="*/ 39760 h 183133"/>
                <a:gd name="T30" fmla="*/ 133342 w 159385"/>
                <a:gd name="T31" fmla="*/ 39760 h 183133"/>
                <a:gd name="T32" fmla="*/ 129050 w 159385"/>
                <a:gd name="T33" fmla="*/ 8196 h 183133"/>
                <a:gd name="T34" fmla="*/ 96727 w 159385"/>
                <a:gd name="T35" fmla="*/ 0 h 183133"/>
                <a:gd name="T36" fmla="*/ 133342 w 159385"/>
                <a:gd name="T37" fmla="*/ 39760 h 183133"/>
                <a:gd name="T38" fmla="*/ 103747 w 159385"/>
                <a:gd name="T39" fmla="*/ 39760 h 183133"/>
                <a:gd name="T40" fmla="*/ 110527 w 159385"/>
                <a:gd name="T41" fmla="*/ 101781 h 183133"/>
                <a:gd name="T42" fmla="*/ 141778 w 159385"/>
                <a:gd name="T43" fmla="*/ 101781 h 183133"/>
                <a:gd name="T44" fmla="*/ 133342 w 159385"/>
                <a:gd name="T45" fmla="*/ 39760 h 1831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385"/>
                <a:gd name="T70" fmla="*/ 0 h 183133"/>
                <a:gd name="T71" fmla="*/ 159385 w 159385"/>
                <a:gd name="T72" fmla="*/ 183133 h 1831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385" h="183133">
                  <a:moveTo>
                    <a:pt x="150586" y="119125"/>
                  </a:moveTo>
                  <a:lnTo>
                    <a:pt x="56134" y="119125"/>
                  </a:lnTo>
                  <a:lnTo>
                    <a:pt x="119634" y="134874"/>
                  </a:lnTo>
                  <a:lnTo>
                    <a:pt x="124460" y="174498"/>
                  </a:lnTo>
                  <a:lnTo>
                    <a:pt x="159385" y="183133"/>
                  </a:lnTo>
                  <a:lnTo>
                    <a:pt x="150586" y="119125"/>
                  </a:lnTo>
                  <a:close/>
                </a:path>
                <a:path w="159385" h="183133">
                  <a:moveTo>
                    <a:pt x="101473" y="0"/>
                  </a:moveTo>
                  <a:lnTo>
                    <a:pt x="0" y="143382"/>
                  </a:lnTo>
                  <a:lnTo>
                    <a:pt x="34036" y="151892"/>
                  </a:lnTo>
                  <a:lnTo>
                    <a:pt x="56134" y="119125"/>
                  </a:lnTo>
                  <a:lnTo>
                    <a:pt x="150586" y="119125"/>
                  </a:lnTo>
                  <a:lnTo>
                    <a:pt x="148736" y="105663"/>
                  </a:lnTo>
                  <a:lnTo>
                    <a:pt x="115950" y="105663"/>
                  </a:lnTo>
                  <a:lnTo>
                    <a:pt x="72644" y="94742"/>
                  </a:lnTo>
                  <a:lnTo>
                    <a:pt x="108838" y="41275"/>
                  </a:lnTo>
                  <a:lnTo>
                    <a:pt x="139885" y="41275"/>
                  </a:lnTo>
                  <a:lnTo>
                    <a:pt x="135382" y="8508"/>
                  </a:lnTo>
                  <a:lnTo>
                    <a:pt x="101473" y="0"/>
                  </a:lnTo>
                  <a:close/>
                </a:path>
                <a:path w="159385" h="183133">
                  <a:moveTo>
                    <a:pt x="139885" y="41275"/>
                  </a:moveTo>
                  <a:lnTo>
                    <a:pt x="108838" y="41275"/>
                  </a:lnTo>
                  <a:lnTo>
                    <a:pt x="115950" y="105663"/>
                  </a:lnTo>
                  <a:lnTo>
                    <a:pt x="148736" y="105663"/>
                  </a:lnTo>
                  <a:lnTo>
                    <a:pt x="139885" y="41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6" name="object 28"/>
            <p:cNvSpPr>
              <a:spLocks/>
            </p:cNvSpPr>
            <p:nvPr/>
          </p:nvSpPr>
          <p:spPr bwMode="auto">
            <a:xfrm>
              <a:off x="2050584" y="3500552"/>
              <a:ext cx="1031911" cy="625440"/>
            </a:xfrm>
            <a:custGeom>
              <a:avLst/>
              <a:gdLst>
                <a:gd name="T0" fmla="*/ 944987 w 1032001"/>
                <a:gd name="T1" fmla="*/ 37082 h 625348"/>
                <a:gd name="T2" fmla="*/ 0 w 1032001"/>
                <a:gd name="T3" fmla="*/ 604118 h 625348"/>
                <a:gd name="T4" fmla="*/ 12943 w 1032001"/>
                <a:gd name="T5" fmla="*/ 625983 h 625348"/>
                <a:gd name="T6" fmla="*/ 957973 w 1032001"/>
                <a:gd name="T7" fmla="*/ 58995 h 625348"/>
                <a:gd name="T8" fmla="*/ 966006 w 1032001"/>
                <a:gd name="T9" fmla="*/ 39282 h 625348"/>
                <a:gd name="T10" fmla="*/ 944987 w 1032001"/>
                <a:gd name="T11" fmla="*/ 37082 h 625348"/>
                <a:gd name="T12" fmla="*/ 1005560 w 1032001"/>
                <a:gd name="T13" fmla="*/ 28351 h 625348"/>
                <a:gd name="T14" fmla="*/ 959534 w 1032001"/>
                <a:gd name="T15" fmla="*/ 28351 h 625348"/>
                <a:gd name="T16" fmla="*/ 972606 w 1032001"/>
                <a:gd name="T17" fmla="*/ 50214 h 625348"/>
                <a:gd name="T18" fmla="*/ 957973 w 1032001"/>
                <a:gd name="T19" fmla="*/ 58995 h 625348"/>
                <a:gd name="T20" fmla="*/ 942019 w 1032001"/>
                <a:gd name="T21" fmla="*/ 98143 h 625348"/>
                <a:gd name="T22" fmla="*/ 1005560 w 1032001"/>
                <a:gd name="T23" fmla="*/ 28351 h 625348"/>
                <a:gd name="T24" fmla="*/ 959534 w 1032001"/>
                <a:gd name="T25" fmla="*/ 28351 h 625348"/>
                <a:gd name="T26" fmla="*/ 944987 w 1032001"/>
                <a:gd name="T27" fmla="*/ 37082 h 625348"/>
                <a:gd name="T28" fmla="*/ 966006 w 1032001"/>
                <a:gd name="T29" fmla="*/ 39282 h 625348"/>
                <a:gd name="T30" fmla="*/ 957973 w 1032001"/>
                <a:gd name="T31" fmla="*/ 58995 h 625348"/>
                <a:gd name="T32" fmla="*/ 972606 w 1032001"/>
                <a:gd name="T33" fmla="*/ 50214 h 625348"/>
                <a:gd name="T34" fmla="*/ 959534 w 1032001"/>
                <a:gd name="T35" fmla="*/ 28351 h 625348"/>
                <a:gd name="T36" fmla="*/ 1031371 w 1032001"/>
                <a:gd name="T37" fmla="*/ 0 h 625348"/>
                <a:gd name="T38" fmla="*/ 902927 w 1032001"/>
                <a:gd name="T39" fmla="*/ 32673 h 625348"/>
                <a:gd name="T40" fmla="*/ 944987 w 1032001"/>
                <a:gd name="T41" fmla="*/ 37082 h 625348"/>
                <a:gd name="T42" fmla="*/ 959534 w 1032001"/>
                <a:gd name="T43" fmla="*/ 28351 h 625348"/>
                <a:gd name="T44" fmla="*/ 1005560 w 1032001"/>
                <a:gd name="T45" fmla="*/ 28351 h 625348"/>
                <a:gd name="T46" fmla="*/ 1031371 w 1032001"/>
                <a:gd name="T47" fmla="*/ 0 h 6253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32001" h="625348">
                  <a:moveTo>
                    <a:pt x="945562" y="37042"/>
                  </a:moveTo>
                  <a:lnTo>
                    <a:pt x="0" y="603503"/>
                  </a:lnTo>
                  <a:lnTo>
                    <a:pt x="12953" y="625348"/>
                  </a:lnTo>
                  <a:lnTo>
                    <a:pt x="958558" y="58935"/>
                  </a:lnTo>
                  <a:lnTo>
                    <a:pt x="966596" y="39242"/>
                  </a:lnTo>
                  <a:lnTo>
                    <a:pt x="945562" y="37042"/>
                  </a:lnTo>
                  <a:close/>
                </a:path>
                <a:path w="1032001" h="625348">
                  <a:moveTo>
                    <a:pt x="1006175" y="28321"/>
                  </a:moveTo>
                  <a:lnTo>
                    <a:pt x="960119" y="28321"/>
                  </a:lnTo>
                  <a:lnTo>
                    <a:pt x="973201" y="50164"/>
                  </a:lnTo>
                  <a:lnTo>
                    <a:pt x="958558" y="58935"/>
                  </a:lnTo>
                  <a:lnTo>
                    <a:pt x="942594" y="98043"/>
                  </a:lnTo>
                  <a:lnTo>
                    <a:pt x="1006175" y="28321"/>
                  </a:lnTo>
                  <a:close/>
                </a:path>
                <a:path w="1032001" h="625348">
                  <a:moveTo>
                    <a:pt x="960119" y="28321"/>
                  </a:moveTo>
                  <a:lnTo>
                    <a:pt x="945562" y="37042"/>
                  </a:lnTo>
                  <a:lnTo>
                    <a:pt x="966596" y="39242"/>
                  </a:lnTo>
                  <a:lnTo>
                    <a:pt x="958558" y="58935"/>
                  </a:lnTo>
                  <a:lnTo>
                    <a:pt x="973201" y="50164"/>
                  </a:lnTo>
                  <a:lnTo>
                    <a:pt x="960119" y="28321"/>
                  </a:lnTo>
                  <a:close/>
                </a:path>
                <a:path w="1032001" h="625348">
                  <a:moveTo>
                    <a:pt x="1032001" y="0"/>
                  </a:moveTo>
                  <a:lnTo>
                    <a:pt x="903477" y="32638"/>
                  </a:lnTo>
                  <a:lnTo>
                    <a:pt x="945562" y="37042"/>
                  </a:lnTo>
                  <a:lnTo>
                    <a:pt x="960119" y="28321"/>
                  </a:lnTo>
                  <a:lnTo>
                    <a:pt x="1006175" y="28321"/>
                  </a:lnTo>
                  <a:lnTo>
                    <a:pt x="10320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317" name="object 29"/>
            <p:cNvSpPr>
              <a:spLocks/>
            </p:cNvSpPr>
            <p:nvPr/>
          </p:nvSpPr>
          <p:spPr bwMode="auto">
            <a:xfrm>
              <a:off x="3192037" y="3008455"/>
              <a:ext cx="738213" cy="500035"/>
            </a:xfrm>
            <a:custGeom>
              <a:avLst/>
              <a:gdLst>
                <a:gd name="T0" fmla="*/ 100478 w 737917"/>
                <a:gd name="T1" fmla="*/ 225660 h 499110"/>
                <a:gd name="T2" fmla="*/ 201930 w 737917"/>
                <a:gd name="T3" fmla="*/ 461577 h 499110"/>
                <a:gd name="T4" fmla="*/ 122305 w 737917"/>
                <a:gd name="T5" fmla="*/ 248740 h 499110"/>
                <a:gd name="T6" fmla="*/ 188097 w 737917"/>
                <a:gd name="T7" fmla="*/ 225660 h 499110"/>
                <a:gd name="T8" fmla="*/ 142200 w 737917"/>
                <a:gd name="T9" fmla="*/ 246174 h 499110"/>
                <a:gd name="T10" fmla="*/ 237010 w 737917"/>
                <a:gd name="T11" fmla="*/ 361567 h 499110"/>
                <a:gd name="T12" fmla="*/ 219081 w 737917"/>
                <a:gd name="T13" fmla="*/ 451319 h 499110"/>
                <a:gd name="T14" fmla="*/ 269958 w 737917"/>
                <a:gd name="T15" fmla="*/ 355157 h 499110"/>
                <a:gd name="T16" fmla="*/ 219143 w 737917"/>
                <a:gd name="T17" fmla="*/ 250020 h 499110"/>
                <a:gd name="T18" fmla="*/ 374955 w 737917"/>
                <a:gd name="T19" fmla="*/ 192323 h 499110"/>
                <a:gd name="T20" fmla="*/ 375367 w 737917"/>
                <a:gd name="T21" fmla="*/ 224378 h 499110"/>
                <a:gd name="T22" fmla="*/ 322477 w 737917"/>
                <a:gd name="T23" fmla="*/ 270535 h 499110"/>
                <a:gd name="T24" fmla="*/ 327532 w 737917"/>
                <a:gd name="T25" fmla="*/ 352593 h 499110"/>
                <a:gd name="T26" fmla="*/ 360451 w 737917"/>
                <a:gd name="T27" fmla="*/ 332079 h 499110"/>
                <a:gd name="T28" fmla="*/ 337419 w 737917"/>
                <a:gd name="T29" fmla="*/ 309000 h 499110"/>
                <a:gd name="T30" fmla="*/ 352435 w 737917"/>
                <a:gd name="T31" fmla="*/ 278229 h 499110"/>
                <a:gd name="T32" fmla="*/ 400910 w 737917"/>
                <a:gd name="T33" fmla="*/ 232070 h 499110"/>
                <a:gd name="T34" fmla="*/ 437370 w 737917"/>
                <a:gd name="T35" fmla="*/ 232070 h 499110"/>
                <a:gd name="T36" fmla="*/ 417957 w 737917"/>
                <a:gd name="T37" fmla="*/ 283355 h 499110"/>
                <a:gd name="T38" fmla="*/ 371616 w 737917"/>
                <a:gd name="T39" fmla="*/ 332079 h 499110"/>
                <a:gd name="T40" fmla="*/ 439079 w 737917"/>
                <a:gd name="T41" fmla="*/ 291049 h 499110"/>
                <a:gd name="T42" fmla="*/ 437370 w 737917"/>
                <a:gd name="T43" fmla="*/ 232070 h 499110"/>
                <a:gd name="T44" fmla="*/ 456129 w 737917"/>
                <a:gd name="T45" fmla="*/ 307718 h 499110"/>
                <a:gd name="T46" fmla="*/ 311068 w 737917"/>
                <a:gd name="T47" fmla="*/ 174373 h 499110"/>
                <a:gd name="T48" fmla="*/ 303002 w 737917"/>
                <a:gd name="T49" fmla="*/ 247456 h 499110"/>
                <a:gd name="T50" fmla="*/ 409006 w 737917"/>
                <a:gd name="T51" fmla="*/ 184630 h 499110"/>
                <a:gd name="T52" fmla="*/ 476693 w 737917"/>
                <a:gd name="T53" fmla="*/ 129499 h 499110"/>
                <a:gd name="T54" fmla="*/ 522290 w 737917"/>
                <a:gd name="T55" fmla="*/ 253867 h 499110"/>
                <a:gd name="T56" fmla="*/ 572485 w 737917"/>
                <a:gd name="T57" fmla="*/ 223095 h 499110"/>
                <a:gd name="T58" fmla="*/ 522290 w 737917"/>
                <a:gd name="T59" fmla="*/ 206427 h 499110"/>
                <a:gd name="T60" fmla="*/ 550661 w 737917"/>
                <a:gd name="T61" fmla="*/ 219249 h 499110"/>
                <a:gd name="T62" fmla="*/ 664946 w 737917"/>
                <a:gd name="T63" fmla="*/ 30771 h 499110"/>
                <a:gd name="T64" fmla="*/ 639980 w 737917"/>
                <a:gd name="T65" fmla="*/ 50004 h 499110"/>
                <a:gd name="T66" fmla="*/ 609849 w 737917"/>
                <a:gd name="T67" fmla="*/ 88468 h 499110"/>
                <a:gd name="T68" fmla="*/ 609568 w 737917"/>
                <a:gd name="T69" fmla="*/ 207708 h 499110"/>
                <a:gd name="T70" fmla="*/ 607408 w 737917"/>
                <a:gd name="T71" fmla="*/ 175654 h 499110"/>
                <a:gd name="T72" fmla="*/ 592904 w 737917"/>
                <a:gd name="T73" fmla="*/ 148731 h 499110"/>
                <a:gd name="T74" fmla="*/ 649779 w 737917"/>
                <a:gd name="T75" fmla="*/ 85904 h 499110"/>
                <a:gd name="T76" fmla="*/ 664946 w 737917"/>
                <a:gd name="T77" fmla="*/ 30771 h 499110"/>
                <a:gd name="T78" fmla="*/ 673851 w 737917"/>
                <a:gd name="T79" fmla="*/ 119241 h 499110"/>
                <a:gd name="T80" fmla="*/ 639184 w 737917"/>
                <a:gd name="T81" fmla="*/ 173092 h 499110"/>
                <a:gd name="T82" fmla="*/ 689140 w 737917"/>
                <a:gd name="T83" fmla="*/ 150011 h 499110"/>
                <a:gd name="T84" fmla="*/ 719883 w 737917"/>
                <a:gd name="T85" fmla="*/ 119241 h 499110"/>
                <a:gd name="T86" fmla="*/ 737274 w 737917"/>
                <a:gd name="T87" fmla="*/ 137190 h 499110"/>
                <a:gd name="T88" fmla="*/ 737274 w 737917"/>
                <a:gd name="T89" fmla="*/ 137190 h 499110"/>
                <a:gd name="T90" fmla="*/ 420505 w 737917"/>
                <a:gd name="T91" fmla="*/ 141037 h 499110"/>
                <a:gd name="T92" fmla="*/ 491428 w 737917"/>
                <a:gd name="T93" fmla="*/ 92314 h 499110"/>
                <a:gd name="T94" fmla="*/ 602803 w 737917"/>
                <a:gd name="T95" fmla="*/ 1280 h 499110"/>
                <a:gd name="T96" fmla="*/ 525434 w 737917"/>
                <a:gd name="T97" fmla="*/ 82058 h 499110"/>
                <a:gd name="T98" fmla="*/ 557254 w 737917"/>
                <a:gd name="T99" fmla="*/ 69237 h 499110"/>
                <a:gd name="T100" fmla="*/ 651889 w 737917"/>
                <a:gd name="T101" fmla="*/ 12820 h 499110"/>
                <a:gd name="T102" fmla="*/ 491428 w 737917"/>
                <a:gd name="T103" fmla="*/ 92314 h 499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37917" h="499110">
                  <a:moveTo>
                    <a:pt x="148955" y="212089"/>
                  </a:moveTo>
                  <a:lnTo>
                    <a:pt x="137542" y="212089"/>
                  </a:lnTo>
                  <a:lnTo>
                    <a:pt x="124943" y="214630"/>
                  </a:lnTo>
                  <a:lnTo>
                    <a:pt x="110542" y="218439"/>
                  </a:lnTo>
                  <a:lnTo>
                    <a:pt x="100293" y="223520"/>
                  </a:lnTo>
                  <a:lnTo>
                    <a:pt x="88459" y="228600"/>
                  </a:lnTo>
                  <a:lnTo>
                    <a:pt x="75056" y="236220"/>
                  </a:lnTo>
                  <a:lnTo>
                    <a:pt x="0" y="281939"/>
                  </a:lnTo>
                  <a:lnTo>
                    <a:pt x="130937" y="499110"/>
                  </a:lnTo>
                  <a:lnTo>
                    <a:pt x="201560" y="457200"/>
                  </a:lnTo>
                  <a:lnTo>
                    <a:pt x="144271" y="457200"/>
                  </a:lnTo>
                  <a:lnTo>
                    <a:pt x="44323" y="289560"/>
                  </a:lnTo>
                  <a:lnTo>
                    <a:pt x="98507" y="257810"/>
                  </a:lnTo>
                  <a:lnTo>
                    <a:pt x="110949" y="251460"/>
                  </a:lnTo>
                  <a:lnTo>
                    <a:pt x="122080" y="246380"/>
                  </a:lnTo>
                  <a:lnTo>
                    <a:pt x="132168" y="243839"/>
                  </a:lnTo>
                  <a:lnTo>
                    <a:pt x="214587" y="243839"/>
                  </a:lnTo>
                  <a:lnTo>
                    <a:pt x="209046" y="238760"/>
                  </a:lnTo>
                  <a:lnTo>
                    <a:pt x="197858" y="229870"/>
                  </a:lnTo>
                  <a:lnTo>
                    <a:pt x="187752" y="223520"/>
                  </a:lnTo>
                  <a:lnTo>
                    <a:pt x="176536" y="218439"/>
                  </a:lnTo>
                  <a:lnTo>
                    <a:pt x="163756" y="214630"/>
                  </a:lnTo>
                  <a:lnTo>
                    <a:pt x="148955" y="212089"/>
                  </a:lnTo>
                  <a:close/>
                </a:path>
                <a:path w="737917" h="499110">
                  <a:moveTo>
                    <a:pt x="214587" y="243839"/>
                  </a:moveTo>
                  <a:lnTo>
                    <a:pt x="141940" y="243839"/>
                  </a:lnTo>
                  <a:lnTo>
                    <a:pt x="152806" y="246380"/>
                  </a:lnTo>
                  <a:lnTo>
                    <a:pt x="165452" y="250189"/>
                  </a:lnTo>
                  <a:lnTo>
                    <a:pt x="198010" y="274320"/>
                  </a:lnTo>
                  <a:lnTo>
                    <a:pt x="221717" y="311150"/>
                  </a:lnTo>
                  <a:lnTo>
                    <a:pt x="236575" y="358139"/>
                  </a:lnTo>
                  <a:lnTo>
                    <a:pt x="236546" y="370839"/>
                  </a:lnTo>
                  <a:lnTo>
                    <a:pt x="213559" y="412750"/>
                  </a:lnTo>
                  <a:lnTo>
                    <a:pt x="144271" y="457200"/>
                  </a:lnTo>
                  <a:lnTo>
                    <a:pt x="201560" y="457200"/>
                  </a:lnTo>
                  <a:lnTo>
                    <a:pt x="218681" y="447039"/>
                  </a:lnTo>
                  <a:lnTo>
                    <a:pt x="228123" y="439420"/>
                  </a:lnTo>
                  <a:lnTo>
                    <a:pt x="237855" y="431800"/>
                  </a:lnTo>
                  <a:lnTo>
                    <a:pt x="262237" y="400050"/>
                  </a:lnTo>
                  <a:lnTo>
                    <a:pt x="270054" y="361950"/>
                  </a:lnTo>
                  <a:lnTo>
                    <a:pt x="269463" y="351789"/>
                  </a:lnTo>
                  <a:lnTo>
                    <a:pt x="260325" y="312420"/>
                  </a:lnTo>
                  <a:lnTo>
                    <a:pt x="241527" y="275589"/>
                  </a:lnTo>
                  <a:lnTo>
                    <a:pt x="234720" y="266700"/>
                  </a:lnTo>
                  <a:lnTo>
                    <a:pt x="227214" y="256539"/>
                  </a:lnTo>
                  <a:lnTo>
                    <a:pt x="218743" y="247650"/>
                  </a:lnTo>
                  <a:lnTo>
                    <a:pt x="214587" y="243839"/>
                  </a:lnTo>
                  <a:close/>
                </a:path>
                <a:path w="737917" h="499110">
                  <a:moveTo>
                    <a:pt x="408259" y="182880"/>
                  </a:moveTo>
                  <a:lnTo>
                    <a:pt x="352503" y="182880"/>
                  </a:lnTo>
                  <a:lnTo>
                    <a:pt x="364354" y="184150"/>
                  </a:lnTo>
                  <a:lnTo>
                    <a:pt x="374270" y="190500"/>
                  </a:lnTo>
                  <a:lnTo>
                    <a:pt x="383413" y="201930"/>
                  </a:lnTo>
                  <a:lnTo>
                    <a:pt x="384048" y="203200"/>
                  </a:lnTo>
                  <a:lnTo>
                    <a:pt x="385444" y="205739"/>
                  </a:lnTo>
                  <a:lnTo>
                    <a:pt x="381965" y="215900"/>
                  </a:lnTo>
                  <a:lnTo>
                    <a:pt x="374682" y="222250"/>
                  </a:lnTo>
                  <a:lnTo>
                    <a:pt x="365439" y="231139"/>
                  </a:lnTo>
                  <a:lnTo>
                    <a:pt x="353990" y="240030"/>
                  </a:lnTo>
                  <a:lnTo>
                    <a:pt x="340088" y="251460"/>
                  </a:lnTo>
                  <a:lnTo>
                    <a:pt x="330280" y="259080"/>
                  </a:lnTo>
                  <a:lnTo>
                    <a:pt x="321887" y="267970"/>
                  </a:lnTo>
                  <a:lnTo>
                    <a:pt x="314931" y="276860"/>
                  </a:lnTo>
                  <a:lnTo>
                    <a:pt x="308365" y="289560"/>
                  </a:lnTo>
                  <a:lnTo>
                    <a:pt x="306083" y="300989"/>
                  </a:lnTo>
                  <a:lnTo>
                    <a:pt x="306180" y="316230"/>
                  </a:lnTo>
                  <a:lnTo>
                    <a:pt x="326932" y="349250"/>
                  </a:lnTo>
                  <a:lnTo>
                    <a:pt x="353764" y="358139"/>
                  </a:lnTo>
                  <a:lnTo>
                    <a:pt x="363706" y="358139"/>
                  </a:lnTo>
                  <a:lnTo>
                    <a:pt x="402835" y="340360"/>
                  </a:lnTo>
                  <a:lnTo>
                    <a:pt x="415650" y="328930"/>
                  </a:lnTo>
                  <a:lnTo>
                    <a:pt x="359791" y="328930"/>
                  </a:lnTo>
                  <a:lnTo>
                    <a:pt x="351536" y="327660"/>
                  </a:lnTo>
                  <a:lnTo>
                    <a:pt x="345313" y="322580"/>
                  </a:lnTo>
                  <a:lnTo>
                    <a:pt x="340994" y="316230"/>
                  </a:lnTo>
                  <a:lnTo>
                    <a:pt x="338201" y="311150"/>
                  </a:lnTo>
                  <a:lnTo>
                    <a:pt x="336804" y="306070"/>
                  </a:lnTo>
                  <a:lnTo>
                    <a:pt x="337057" y="300989"/>
                  </a:lnTo>
                  <a:lnTo>
                    <a:pt x="337185" y="295910"/>
                  </a:lnTo>
                  <a:lnTo>
                    <a:pt x="338963" y="290830"/>
                  </a:lnTo>
                  <a:lnTo>
                    <a:pt x="344142" y="283210"/>
                  </a:lnTo>
                  <a:lnTo>
                    <a:pt x="351790" y="275589"/>
                  </a:lnTo>
                  <a:lnTo>
                    <a:pt x="364037" y="265430"/>
                  </a:lnTo>
                  <a:lnTo>
                    <a:pt x="375828" y="255270"/>
                  </a:lnTo>
                  <a:lnTo>
                    <a:pt x="385782" y="246380"/>
                  </a:lnTo>
                  <a:lnTo>
                    <a:pt x="393898" y="237489"/>
                  </a:lnTo>
                  <a:lnTo>
                    <a:pt x="400177" y="229870"/>
                  </a:lnTo>
                  <a:lnTo>
                    <a:pt x="436570" y="229870"/>
                  </a:lnTo>
                  <a:lnTo>
                    <a:pt x="434975" y="227330"/>
                  </a:lnTo>
                  <a:lnTo>
                    <a:pt x="409914" y="185420"/>
                  </a:lnTo>
                  <a:lnTo>
                    <a:pt x="408259" y="182880"/>
                  </a:lnTo>
                  <a:close/>
                </a:path>
                <a:path w="737917" h="499110">
                  <a:moveTo>
                    <a:pt x="436570" y="229870"/>
                  </a:moveTo>
                  <a:lnTo>
                    <a:pt x="400177" y="229870"/>
                  </a:lnTo>
                  <a:lnTo>
                    <a:pt x="410630" y="247650"/>
                  </a:lnTo>
                  <a:lnTo>
                    <a:pt x="415628" y="260350"/>
                  </a:lnTo>
                  <a:lnTo>
                    <a:pt x="417963" y="271780"/>
                  </a:lnTo>
                  <a:lnTo>
                    <a:pt x="417192" y="280670"/>
                  </a:lnTo>
                  <a:lnTo>
                    <a:pt x="413235" y="292100"/>
                  </a:lnTo>
                  <a:lnTo>
                    <a:pt x="404924" y="307339"/>
                  </a:lnTo>
                  <a:lnTo>
                    <a:pt x="395910" y="316230"/>
                  </a:lnTo>
                  <a:lnTo>
                    <a:pt x="383253" y="323850"/>
                  </a:lnTo>
                  <a:lnTo>
                    <a:pt x="370936" y="328930"/>
                  </a:lnTo>
                  <a:lnTo>
                    <a:pt x="415650" y="328930"/>
                  </a:lnTo>
                  <a:lnTo>
                    <a:pt x="421050" y="322580"/>
                  </a:lnTo>
                  <a:lnTo>
                    <a:pt x="427506" y="312420"/>
                  </a:lnTo>
                  <a:lnTo>
                    <a:pt x="433248" y="300989"/>
                  </a:lnTo>
                  <a:lnTo>
                    <a:pt x="438277" y="288289"/>
                  </a:lnTo>
                  <a:lnTo>
                    <a:pt x="483167" y="288289"/>
                  </a:lnTo>
                  <a:lnTo>
                    <a:pt x="473247" y="280670"/>
                  </a:lnTo>
                  <a:lnTo>
                    <a:pt x="463775" y="271780"/>
                  </a:lnTo>
                  <a:lnTo>
                    <a:pt x="458938" y="265430"/>
                  </a:lnTo>
                  <a:lnTo>
                    <a:pt x="436570" y="229870"/>
                  </a:lnTo>
                  <a:close/>
                </a:path>
                <a:path w="737917" h="499110">
                  <a:moveTo>
                    <a:pt x="483167" y="288289"/>
                  </a:moveTo>
                  <a:lnTo>
                    <a:pt x="438277" y="288289"/>
                  </a:lnTo>
                  <a:lnTo>
                    <a:pt x="443483" y="295910"/>
                  </a:lnTo>
                  <a:lnTo>
                    <a:pt x="449199" y="300989"/>
                  </a:lnTo>
                  <a:lnTo>
                    <a:pt x="455294" y="304800"/>
                  </a:lnTo>
                  <a:lnTo>
                    <a:pt x="483167" y="288289"/>
                  </a:lnTo>
                  <a:close/>
                </a:path>
                <a:path w="737917" h="499110">
                  <a:moveTo>
                    <a:pt x="373781" y="152400"/>
                  </a:moveTo>
                  <a:lnTo>
                    <a:pt x="362739" y="152400"/>
                  </a:lnTo>
                  <a:lnTo>
                    <a:pt x="346905" y="154939"/>
                  </a:lnTo>
                  <a:lnTo>
                    <a:pt x="310498" y="172720"/>
                  </a:lnTo>
                  <a:lnTo>
                    <a:pt x="276353" y="207010"/>
                  </a:lnTo>
                  <a:lnTo>
                    <a:pt x="269714" y="233680"/>
                  </a:lnTo>
                  <a:lnTo>
                    <a:pt x="271105" y="246380"/>
                  </a:lnTo>
                  <a:lnTo>
                    <a:pt x="274701" y="260350"/>
                  </a:lnTo>
                  <a:lnTo>
                    <a:pt x="302447" y="245110"/>
                  </a:lnTo>
                  <a:lnTo>
                    <a:pt x="300471" y="233680"/>
                  </a:lnTo>
                  <a:lnTo>
                    <a:pt x="301560" y="222250"/>
                  </a:lnTo>
                  <a:lnTo>
                    <a:pt x="328585" y="191770"/>
                  </a:lnTo>
                  <a:lnTo>
                    <a:pt x="352503" y="182880"/>
                  </a:lnTo>
                  <a:lnTo>
                    <a:pt x="408259" y="182880"/>
                  </a:lnTo>
                  <a:lnTo>
                    <a:pt x="402466" y="173989"/>
                  </a:lnTo>
                  <a:lnTo>
                    <a:pt x="395918" y="166370"/>
                  </a:lnTo>
                  <a:lnTo>
                    <a:pt x="386648" y="158750"/>
                  </a:lnTo>
                  <a:lnTo>
                    <a:pt x="373781" y="152400"/>
                  </a:lnTo>
                  <a:close/>
                </a:path>
                <a:path w="737917" h="499110">
                  <a:moveTo>
                    <a:pt x="475823" y="128270"/>
                  </a:moveTo>
                  <a:lnTo>
                    <a:pt x="439293" y="128270"/>
                  </a:lnTo>
                  <a:lnTo>
                    <a:pt x="502314" y="232410"/>
                  </a:lnTo>
                  <a:lnTo>
                    <a:pt x="509999" y="242570"/>
                  </a:lnTo>
                  <a:lnTo>
                    <a:pt x="516128" y="248920"/>
                  </a:lnTo>
                  <a:lnTo>
                    <a:pt x="521335" y="251460"/>
                  </a:lnTo>
                  <a:lnTo>
                    <a:pt x="527557" y="254000"/>
                  </a:lnTo>
                  <a:lnTo>
                    <a:pt x="535901" y="254000"/>
                  </a:lnTo>
                  <a:lnTo>
                    <a:pt x="572262" y="236220"/>
                  </a:lnTo>
                  <a:lnTo>
                    <a:pt x="578866" y="229870"/>
                  </a:lnTo>
                  <a:lnTo>
                    <a:pt x="571440" y="220980"/>
                  </a:lnTo>
                  <a:lnTo>
                    <a:pt x="536448" y="220980"/>
                  </a:lnTo>
                  <a:lnTo>
                    <a:pt x="533907" y="219710"/>
                  </a:lnTo>
                  <a:lnTo>
                    <a:pt x="529336" y="215900"/>
                  </a:lnTo>
                  <a:lnTo>
                    <a:pt x="526033" y="212089"/>
                  </a:lnTo>
                  <a:lnTo>
                    <a:pt x="521335" y="204470"/>
                  </a:lnTo>
                  <a:lnTo>
                    <a:pt x="475823" y="128270"/>
                  </a:lnTo>
                  <a:close/>
                </a:path>
                <a:path w="737917" h="499110">
                  <a:moveTo>
                    <a:pt x="560832" y="208280"/>
                  </a:moveTo>
                  <a:lnTo>
                    <a:pt x="556387" y="212089"/>
                  </a:lnTo>
                  <a:lnTo>
                    <a:pt x="552704" y="214630"/>
                  </a:lnTo>
                  <a:lnTo>
                    <a:pt x="549656" y="217170"/>
                  </a:lnTo>
                  <a:lnTo>
                    <a:pt x="545719" y="219710"/>
                  </a:lnTo>
                  <a:lnTo>
                    <a:pt x="542290" y="220980"/>
                  </a:lnTo>
                  <a:lnTo>
                    <a:pt x="571440" y="220980"/>
                  </a:lnTo>
                  <a:lnTo>
                    <a:pt x="560832" y="208280"/>
                  </a:lnTo>
                  <a:close/>
                </a:path>
                <a:path w="737917" h="499110">
                  <a:moveTo>
                    <a:pt x="663731" y="30480"/>
                  </a:moveTo>
                  <a:lnTo>
                    <a:pt x="607247" y="30480"/>
                  </a:lnTo>
                  <a:lnTo>
                    <a:pt x="619085" y="31750"/>
                  </a:lnTo>
                  <a:lnTo>
                    <a:pt x="628989" y="36830"/>
                  </a:lnTo>
                  <a:lnTo>
                    <a:pt x="638175" y="49530"/>
                  </a:lnTo>
                  <a:lnTo>
                    <a:pt x="638810" y="49530"/>
                  </a:lnTo>
                  <a:lnTo>
                    <a:pt x="640207" y="52070"/>
                  </a:lnTo>
                  <a:lnTo>
                    <a:pt x="636715" y="62230"/>
                  </a:lnTo>
                  <a:lnTo>
                    <a:pt x="629431" y="69850"/>
                  </a:lnTo>
                  <a:lnTo>
                    <a:pt x="620186" y="77470"/>
                  </a:lnTo>
                  <a:lnTo>
                    <a:pt x="608734" y="87630"/>
                  </a:lnTo>
                  <a:lnTo>
                    <a:pt x="576586" y="114300"/>
                  </a:lnTo>
                  <a:lnTo>
                    <a:pt x="560840" y="147320"/>
                  </a:lnTo>
                  <a:lnTo>
                    <a:pt x="560937" y="162560"/>
                  </a:lnTo>
                  <a:lnTo>
                    <a:pt x="581687" y="195580"/>
                  </a:lnTo>
                  <a:lnTo>
                    <a:pt x="608453" y="205739"/>
                  </a:lnTo>
                  <a:lnTo>
                    <a:pt x="618361" y="204470"/>
                  </a:lnTo>
                  <a:lnTo>
                    <a:pt x="657564" y="187960"/>
                  </a:lnTo>
                  <a:lnTo>
                    <a:pt x="670843" y="175260"/>
                  </a:lnTo>
                  <a:lnTo>
                    <a:pt x="614553" y="175260"/>
                  </a:lnTo>
                  <a:lnTo>
                    <a:pt x="606298" y="173989"/>
                  </a:lnTo>
                  <a:lnTo>
                    <a:pt x="599948" y="170180"/>
                  </a:lnTo>
                  <a:lnTo>
                    <a:pt x="595757" y="162560"/>
                  </a:lnTo>
                  <a:lnTo>
                    <a:pt x="592963" y="158750"/>
                  </a:lnTo>
                  <a:lnTo>
                    <a:pt x="591566" y="153670"/>
                  </a:lnTo>
                  <a:lnTo>
                    <a:pt x="591819" y="147320"/>
                  </a:lnTo>
                  <a:lnTo>
                    <a:pt x="591946" y="142239"/>
                  </a:lnTo>
                  <a:lnTo>
                    <a:pt x="618710" y="111760"/>
                  </a:lnTo>
                  <a:lnTo>
                    <a:pt x="630531" y="101600"/>
                  </a:lnTo>
                  <a:lnTo>
                    <a:pt x="640495" y="92710"/>
                  </a:lnTo>
                  <a:lnTo>
                    <a:pt x="648592" y="85089"/>
                  </a:lnTo>
                  <a:lnTo>
                    <a:pt x="654812" y="77470"/>
                  </a:lnTo>
                  <a:lnTo>
                    <a:pt x="691947" y="77470"/>
                  </a:lnTo>
                  <a:lnTo>
                    <a:pt x="689737" y="73660"/>
                  </a:lnTo>
                  <a:lnTo>
                    <a:pt x="664657" y="31750"/>
                  </a:lnTo>
                  <a:lnTo>
                    <a:pt x="663731" y="30480"/>
                  </a:lnTo>
                  <a:close/>
                </a:path>
                <a:path w="737917" h="499110">
                  <a:moveTo>
                    <a:pt x="691947" y="77470"/>
                  </a:moveTo>
                  <a:lnTo>
                    <a:pt x="654812" y="77470"/>
                  </a:lnTo>
                  <a:lnTo>
                    <a:pt x="665318" y="95250"/>
                  </a:lnTo>
                  <a:lnTo>
                    <a:pt x="670275" y="106680"/>
                  </a:lnTo>
                  <a:lnTo>
                    <a:pt x="672621" y="118110"/>
                  </a:lnTo>
                  <a:lnTo>
                    <a:pt x="671885" y="128270"/>
                  </a:lnTo>
                  <a:lnTo>
                    <a:pt x="667930" y="139700"/>
                  </a:lnTo>
                  <a:lnTo>
                    <a:pt x="659686" y="153670"/>
                  </a:lnTo>
                  <a:lnTo>
                    <a:pt x="650672" y="162560"/>
                  </a:lnTo>
                  <a:lnTo>
                    <a:pt x="638015" y="171450"/>
                  </a:lnTo>
                  <a:lnTo>
                    <a:pt x="625698" y="175260"/>
                  </a:lnTo>
                  <a:lnTo>
                    <a:pt x="670843" y="175260"/>
                  </a:lnTo>
                  <a:lnTo>
                    <a:pt x="675770" y="170180"/>
                  </a:lnTo>
                  <a:lnTo>
                    <a:pt x="682157" y="160020"/>
                  </a:lnTo>
                  <a:lnTo>
                    <a:pt x="687880" y="148589"/>
                  </a:lnTo>
                  <a:lnTo>
                    <a:pt x="692912" y="135889"/>
                  </a:lnTo>
                  <a:lnTo>
                    <a:pt x="735927" y="135889"/>
                  </a:lnTo>
                  <a:lnTo>
                    <a:pt x="737917" y="134620"/>
                  </a:lnTo>
                  <a:lnTo>
                    <a:pt x="728007" y="128270"/>
                  </a:lnTo>
                  <a:lnTo>
                    <a:pt x="718568" y="118110"/>
                  </a:lnTo>
                  <a:lnTo>
                    <a:pt x="713732" y="111760"/>
                  </a:lnTo>
                  <a:lnTo>
                    <a:pt x="707315" y="102870"/>
                  </a:lnTo>
                  <a:lnTo>
                    <a:pt x="699316" y="90170"/>
                  </a:lnTo>
                  <a:lnTo>
                    <a:pt x="691947" y="77470"/>
                  </a:lnTo>
                  <a:close/>
                </a:path>
                <a:path w="737917" h="499110">
                  <a:moveTo>
                    <a:pt x="735927" y="135889"/>
                  </a:moveTo>
                  <a:lnTo>
                    <a:pt x="692912" y="135889"/>
                  </a:lnTo>
                  <a:lnTo>
                    <a:pt x="698245" y="142239"/>
                  </a:lnTo>
                  <a:lnTo>
                    <a:pt x="703961" y="147320"/>
                  </a:lnTo>
                  <a:lnTo>
                    <a:pt x="710057" y="152400"/>
                  </a:lnTo>
                  <a:lnTo>
                    <a:pt x="735927" y="135889"/>
                  </a:lnTo>
                  <a:close/>
                </a:path>
                <a:path w="737917" h="499110">
                  <a:moveTo>
                    <a:pt x="420369" y="35560"/>
                  </a:moveTo>
                  <a:lnTo>
                    <a:pt x="403352" y="67310"/>
                  </a:lnTo>
                  <a:lnTo>
                    <a:pt x="426846" y="106680"/>
                  </a:lnTo>
                  <a:lnTo>
                    <a:pt x="407162" y="119380"/>
                  </a:lnTo>
                  <a:lnTo>
                    <a:pt x="419735" y="139700"/>
                  </a:lnTo>
                  <a:lnTo>
                    <a:pt x="439293" y="128270"/>
                  </a:lnTo>
                  <a:lnTo>
                    <a:pt x="475823" y="128270"/>
                  </a:lnTo>
                  <a:lnTo>
                    <a:pt x="465963" y="111760"/>
                  </a:lnTo>
                  <a:lnTo>
                    <a:pt x="492887" y="95250"/>
                  </a:lnTo>
                  <a:lnTo>
                    <a:pt x="490529" y="91439"/>
                  </a:lnTo>
                  <a:lnTo>
                    <a:pt x="453390" y="91439"/>
                  </a:lnTo>
                  <a:lnTo>
                    <a:pt x="420369" y="35560"/>
                  </a:lnTo>
                  <a:close/>
                </a:path>
                <a:path w="737917" h="499110">
                  <a:moveTo>
                    <a:pt x="628573" y="0"/>
                  </a:moveTo>
                  <a:lnTo>
                    <a:pt x="617567" y="0"/>
                  </a:lnTo>
                  <a:lnTo>
                    <a:pt x="601703" y="1270"/>
                  </a:lnTo>
                  <a:lnTo>
                    <a:pt x="591804" y="5080"/>
                  </a:lnTo>
                  <a:lnTo>
                    <a:pt x="579940" y="11430"/>
                  </a:lnTo>
                  <a:lnTo>
                    <a:pt x="565291" y="19050"/>
                  </a:lnTo>
                  <a:lnTo>
                    <a:pt x="531099" y="54610"/>
                  </a:lnTo>
                  <a:lnTo>
                    <a:pt x="524474" y="81280"/>
                  </a:lnTo>
                  <a:lnTo>
                    <a:pt x="525858" y="93980"/>
                  </a:lnTo>
                  <a:lnTo>
                    <a:pt x="529463" y="106680"/>
                  </a:lnTo>
                  <a:lnTo>
                    <a:pt x="557164" y="92710"/>
                  </a:lnTo>
                  <a:lnTo>
                    <a:pt x="555139" y="81280"/>
                  </a:lnTo>
                  <a:lnTo>
                    <a:pt x="556234" y="68580"/>
                  </a:lnTo>
                  <a:lnTo>
                    <a:pt x="583320" y="38100"/>
                  </a:lnTo>
                  <a:lnTo>
                    <a:pt x="607247" y="30480"/>
                  </a:lnTo>
                  <a:lnTo>
                    <a:pt x="663731" y="30480"/>
                  </a:lnTo>
                  <a:lnTo>
                    <a:pt x="657245" y="21589"/>
                  </a:lnTo>
                  <a:lnTo>
                    <a:pt x="650699" y="12700"/>
                  </a:lnTo>
                  <a:lnTo>
                    <a:pt x="641377" y="5080"/>
                  </a:lnTo>
                  <a:lnTo>
                    <a:pt x="628573" y="0"/>
                  </a:lnTo>
                  <a:close/>
                </a:path>
                <a:path w="737917" h="499110">
                  <a:moveTo>
                    <a:pt x="480314" y="74930"/>
                  </a:moveTo>
                  <a:lnTo>
                    <a:pt x="453390" y="91439"/>
                  </a:lnTo>
                  <a:lnTo>
                    <a:pt x="490529" y="91439"/>
                  </a:lnTo>
                  <a:lnTo>
                    <a:pt x="480314" y="749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 dirty="0">
                <a:solidFill>
                  <a:schemeClr val="tx2">
                    <a:lumMod val="7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318" name="object 30"/>
            <p:cNvSpPr>
              <a:spLocks/>
            </p:cNvSpPr>
            <p:nvPr/>
          </p:nvSpPr>
          <p:spPr bwMode="auto">
            <a:xfrm>
              <a:off x="4284276" y="2171890"/>
              <a:ext cx="1097001" cy="658775"/>
            </a:xfrm>
            <a:custGeom>
              <a:avLst/>
              <a:gdLst>
                <a:gd name="T0" fmla="*/ 1009664 w 1097152"/>
                <a:gd name="T1" fmla="*/ 36668 h 658622"/>
                <a:gd name="T2" fmla="*/ 0 w 1097152"/>
                <a:gd name="T3" fmla="*/ 637702 h 658622"/>
                <a:gd name="T4" fmla="*/ 13070 w 1097152"/>
                <a:gd name="T5" fmla="*/ 659577 h 658622"/>
                <a:gd name="T6" fmla="*/ 1022665 w 1097152"/>
                <a:gd name="T7" fmla="*/ 58509 h 658622"/>
                <a:gd name="T8" fmla="*/ 1030725 w 1097152"/>
                <a:gd name="T9" fmla="*/ 38917 h 658622"/>
                <a:gd name="T10" fmla="*/ 1009664 w 1097152"/>
                <a:gd name="T11" fmla="*/ 36668 h 658622"/>
                <a:gd name="T12" fmla="*/ 1070538 w 1097152"/>
                <a:gd name="T13" fmla="*/ 27979 h 658622"/>
                <a:gd name="T14" fmla="*/ 1024257 w 1097152"/>
                <a:gd name="T15" fmla="*/ 27979 h 658622"/>
                <a:gd name="T16" fmla="*/ 1037198 w 1097152"/>
                <a:gd name="T17" fmla="*/ 49854 h 658622"/>
                <a:gd name="T18" fmla="*/ 1022665 w 1097152"/>
                <a:gd name="T19" fmla="*/ 58509 h 658622"/>
                <a:gd name="T20" fmla="*/ 1006493 w 1097152"/>
                <a:gd name="T21" fmla="*/ 97802 h 658622"/>
                <a:gd name="T22" fmla="*/ 1070538 w 1097152"/>
                <a:gd name="T23" fmla="*/ 27979 h 658622"/>
                <a:gd name="T24" fmla="*/ 1030726 w 1097152"/>
                <a:gd name="T25" fmla="*/ 38917 h 658622"/>
                <a:gd name="T26" fmla="*/ 1022665 w 1097152"/>
                <a:gd name="T27" fmla="*/ 58509 h 658622"/>
                <a:gd name="T28" fmla="*/ 1037198 w 1097152"/>
                <a:gd name="T29" fmla="*/ 49854 h 658622"/>
                <a:gd name="T30" fmla="*/ 1030726 w 1097152"/>
                <a:gd name="T31" fmla="*/ 38917 h 658622"/>
                <a:gd name="T32" fmla="*/ 1024257 w 1097152"/>
                <a:gd name="T33" fmla="*/ 27979 h 658622"/>
                <a:gd name="T34" fmla="*/ 1009664 w 1097152"/>
                <a:gd name="T35" fmla="*/ 36668 h 658622"/>
                <a:gd name="T36" fmla="*/ 1030725 w 1097152"/>
                <a:gd name="T37" fmla="*/ 38917 h 658622"/>
                <a:gd name="T38" fmla="*/ 1024257 w 1097152"/>
                <a:gd name="T39" fmla="*/ 27979 h 658622"/>
                <a:gd name="T40" fmla="*/ 1096202 w 1097152"/>
                <a:gd name="T41" fmla="*/ 0 h 658622"/>
                <a:gd name="T42" fmla="*/ 967661 w 1097152"/>
                <a:gd name="T43" fmla="*/ 32175 h 658622"/>
                <a:gd name="T44" fmla="*/ 1009664 w 1097152"/>
                <a:gd name="T45" fmla="*/ 36668 h 658622"/>
                <a:gd name="T46" fmla="*/ 1024257 w 1097152"/>
                <a:gd name="T47" fmla="*/ 27979 h 658622"/>
                <a:gd name="T48" fmla="*/ 1070538 w 1097152"/>
                <a:gd name="T49" fmla="*/ 27979 h 658622"/>
                <a:gd name="T50" fmla="*/ 1096202 w 1097152"/>
                <a:gd name="T51" fmla="*/ 0 h 658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97152" h="658622">
                  <a:moveTo>
                    <a:pt x="1010539" y="36613"/>
                  </a:moveTo>
                  <a:lnTo>
                    <a:pt x="0" y="636777"/>
                  </a:lnTo>
                  <a:lnTo>
                    <a:pt x="13080" y="658622"/>
                  </a:lnTo>
                  <a:lnTo>
                    <a:pt x="1023550" y="58424"/>
                  </a:lnTo>
                  <a:lnTo>
                    <a:pt x="1031620" y="38862"/>
                  </a:lnTo>
                  <a:lnTo>
                    <a:pt x="1010539" y="36613"/>
                  </a:lnTo>
                  <a:close/>
                </a:path>
                <a:path w="1097152" h="658622">
                  <a:moveTo>
                    <a:pt x="1071465" y="27939"/>
                  </a:moveTo>
                  <a:lnTo>
                    <a:pt x="1025143" y="27939"/>
                  </a:lnTo>
                  <a:lnTo>
                    <a:pt x="1038098" y="49784"/>
                  </a:lnTo>
                  <a:lnTo>
                    <a:pt x="1023550" y="58424"/>
                  </a:lnTo>
                  <a:lnTo>
                    <a:pt x="1007363" y="97662"/>
                  </a:lnTo>
                  <a:lnTo>
                    <a:pt x="1071465" y="27939"/>
                  </a:lnTo>
                  <a:close/>
                </a:path>
                <a:path w="1097152" h="658622">
                  <a:moveTo>
                    <a:pt x="1031621" y="38862"/>
                  </a:moveTo>
                  <a:lnTo>
                    <a:pt x="1023550" y="58424"/>
                  </a:lnTo>
                  <a:lnTo>
                    <a:pt x="1038098" y="49784"/>
                  </a:lnTo>
                  <a:lnTo>
                    <a:pt x="1031621" y="38862"/>
                  </a:lnTo>
                  <a:close/>
                </a:path>
                <a:path w="1097152" h="658622">
                  <a:moveTo>
                    <a:pt x="1025143" y="27939"/>
                  </a:moveTo>
                  <a:lnTo>
                    <a:pt x="1010539" y="36613"/>
                  </a:lnTo>
                  <a:lnTo>
                    <a:pt x="1031620" y="38862"/>
                  </a:lnTo>
                  <a:lnTo>
                    <a:pt x="1025143" y="27939"/>
                  </a:lnTo>
                  <a:close/>
                </a:path>
                <a:path w="1097152" h="658622">
                  <a:moveTo>
                    <a:pt x="1097152" y="0"/>
                  </a:moveTo>
                  <a:lnTo>
                    <a:pt x="968501" y="32130"/>
                  </a:lnTo>
                  <a:lnTo>
                    <a:pt x="1010539" y="36613"/>
                  </a:lnTo>
                  <a:lnTo>
                    <a:pt x="1025143" y="27939"/>
                  </a:lnTo>
                  <a:lnTo>
                    <a:pt x="1071465" y="27939"/>
                  </a:lnTo>
                  <a:lnTo>
                    <a:pt x="10971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 dirty="0">
                <a:solidFill>
                  <a:schemeClr val="tx2">
                    <a:lumMod val="7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411" name="object 31"/>
            <p:cNvSpPr>
              <a:spLocks/>
            </p:cNvSpPr>
            <p:nvPr/>
          </p:nvSpPr>
          <p:spPr bwMode="auto">
            <a:xfrm>
              <a:off x="5832475" y="2347913"/>
              <a:ext cx="728663" cy="703262"/>
            </a:xfrm>
            <a:custGeom>
              <a:avLst/>
              <a:gdLst>
                <a:gd name="T0" fmla="*/ 9779 w 730145"/>
                <a:gd name="T1" fmla="*/ 267622 h 702127"/>
                <a:gd name="T2" fmla="*/ 27712 w 730145"/>
                <a:gd name="T3" fmla="*/ 212635 h 702127"/>
                <a:gd name="T4" fmla="*/ 53560 w 730145"/>
                <a:gd name="T5" fmla="*/ 162772 h 702127"/>
                <a:gd name="T6" fmla="*/ 86432 w 730145"/>
                <a:gd name="T7" fmla="*/ 118563 h 702127"/>
                <a:gd name="T8" fmla="*/ 125450 w 730145"/>
                <a:gd name="T9" fmla="*/ 80536 h 702127"/>
                <a:gd name="T10" fmla="*/ 169724 w 730145"/>
                <a:gd name="T11" fmla="*/ 49212 h 702127"/>
                <a:gd name="T12" fmla="*/ 218371 w 730145"/>
                <a:gd name="T13" fmla="*/ 25121 h 702127"/>
                <a:gd name="T14" fmla="*/ 270506 w 730145"/>
                <a:gd name="T15" fmla="*/ 8792 h 702127"/>
                <a:gd name="T16" fmla="*/ 325243 w 730145"/>
                <a:gd name="T17" fmla="*/ 747 h 702127"/>
                <a:gd name="T18" fmla="*/ 353311 w 730145"/>
                <a:gd name="T19" fmla="*/ 0 h 702127"/>
                <a:gd name="T20" fmla="*/ 381698 w 730145"/>
                <a:gd name="T21" fmla="*/ 1514 h 702127"/>
                <a:gd name="T22" fmla="*/ 410293 w 730145"/>
                <a:gd name="T23" fmla="*/ 5378 h 702127"/>
                <a:gd name="T24" fmla="*/ 438986 w 730145"/>
                <a:gd name="T25" fmla="*/ 11631 h 702127"/>
                <a:gd name="T26" fmla="*/ 467127 w 730145"/>
                <a:gd name="T27" fmla="*/ 20178 h 702127"/>
                <a:gd name="T28" fmla="*/ 494108 w 730145"/>
                <a:gd name="T29" fmla="*/ 30801 h 702127"/>
                <a:gd name="T30" fmla="*/ 544290 w 730145"/>
                <a:gd name="T31" fmla="*/ 57808 h 702127"/>
                <a:gd name="T32" fmla="*/ 588990 w 730145"/>
                <a:gd name="T33" fmla="*/ 91750 h 702127"/>
                <a:gd name="T34" fmla="*/ 627665 w 730145"/>
                <a:gd name="T35" fmla="*/ 131733 h 702127"/>
                <a:gd name="T36" fmla="*/ 659771 w 730145"/>
                <a:gd name="T37" fmla="*/ 176853 h 702127"/>
                <a:gd name="T38" fmla="*/ 684763 w 730145"/>
                <a:gd name="T39" fmla="*/ 226216 h 702127"/>
                <a:gd name="T40" fmla="*/ 702100 w 730145"/>
                <a:gd name="T41" fmla="*/ 278922 h 702127"/>
                <a:gd name="T42" fmla="*/ 711238 w 730145"/>
                <a:gd name="T43" fmla="*/ 334075 h 702127"/>
                <a:gd name="T44" fmla="*/ 712559 w 730145"/>
                <a:gd name="T45" fmla="*/ 362287 h 702127"/>
                <a:gd name="T46" fmla="*/ 711629 w 730145"/>
                <a:gd name="T47" fmla="*/ 390780 h 702127"/>
                <a:gd name="T48" fmla="*/ 708376 w 730145"/>
                <a:gd name="T49" fmla="*/ 419425 h 702127"/>
                <a:gd name="T50" fmla="*/ 702730 w 730145"/>
                <a:gd name="T51" fmla="*/ 448125 h 702127"/>
                <a:gd name="T52" fmla="*/ 694811 w 730145"/>
                <a:gd name="T53" fmla="*/ 476227 h 702127"/>
                <a:gd name="T54" fmla="*/ 684802 w 730145"/>
                <a:gd name="T55" fmla="*/ 503116 h 702127"/>
                <a:gd name="T56" fmla="*/ 658964 w 730145"/>
                <a:gd name="T57" fmla="*/ 552987 h 702127"/>
                <a:gd name="T58" fmla="*/ 626104 w 730145"/>
                <a:gd name="T59" fmla="*/ 597211 h 702127"/>
                <a:gd name="T60" fmla="*/ 587103 w 730145"/>
                <a:gd name="T61" fmla="*/ 635257 h 702127"/>
                <a:gd name="T62" fmla="*/ 542848 w 730145"/>
                <a:gd name="T63" fmla="*/ 666600 h 702127"/>
                <a:gd name="T64" fmla="*/ 494220 w 730145"/>
                <a:gd name="T65" fmla="*/ 690709 h 702127"/>
                <a:gd name="T66" fmla="*/ 442102 w 730145"/>
                <a:gd name="T67" fmla="*/ 707055 h 702127"/>
                <a:gd name="T68" fmla="*/ 387379 w 730145"/>
                <a:gd name="T69" fmla="*/ 715114 h 702127"/>
                <a:gd name="T70" fmla="*/ 359316 w 730145"/>
                <a:gd name="T71" fmla="*/ 715869 h 702127"/>
                <a:gd name="T72" fmla="*/ 330934 w 730145"/>
                <a:gd name="T73" fmla="*/ 714353 h 702127"/>
                <a:gd name="T74" fmla="*/ 302340 w 730145"/>
                <a:gd name="T75" fmla="*/ 710501 h 702127"/>
                <a:gd name="T76" fmla="*/ 273647 w 730145"/>
                <a:gd name="T77" fmla="*/ 704248 h 702127"/>
                <a:gd name="T78" fmla="*/ 245506 w 730145"/>
                <a:gd name="T79" fmla="*/ 695696 h 702127"/>
                <a:gd name="T80" fmla="*/ 218527 w 730145"/>
                <a:gd name="T81" fmla="*/ 685072 h 702127"/>
                <a:gd name="T82" fmla="*/ 168344 w 730145"/>
                <a:gd name="T83" fmla="*/ 658054 h 702127"/>
                <a:gd name="T84" fmla="*/ 123640 w 730145"/>
                <a:gd name="T85" fmla="*/ 624098 h 702127"/>
                <a:gd name="T86" fmla="*/ 84960 w 730145"/>
                <a:gd name="T87" fmla="*/ 584101 h 702127"/>
                <a:gd name="T88" fmla="*/ 52848 w 730145"/>
                <a:gd name="T89" fmla="*/ 538960 h 702127"/>
                <a:gd name="T90" fmla="*/ 27843 w 730145"/>
                <a:gd name="T91" fmla="*/ 489576 h 702127"/>
                <a:gd name="T92" fmla="*/ 10491 w 730145"/>
                <a:gd name="T93" fmla="*/ 436853 h 702127"/>
                <a:gd name="T94" fmla="*/ 1332 w 730145"/>
                <a:gd name="T95" fmla="*/ 381685 h 702127"/>
                <a:gd name="T96" fmla="*/ 0 w 730145"/>
                <a:gd name="T97" fmla="*/ 353467 h 702127"/>
                <a:gd name="T98" fmla="*/ 915 w 730145"/>
                <a:gd name="T99" fmla="*/ 324975 h 702127"/>
                <a:gd name="T100" fmla="*/ 4152 w 730145"/>
                <a:gd name="T101" fmla="*/ 296323 h 702127"/>
                <a:gd name="T102" fmla="*/ 9779 w 730145"/>
                <a:gd name="T103" fmla="*/ 267622 h 702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0145"/>
                <a:gd name="T157" fmla="*/ 0 h 702127"/>
                <a:gd name="T158" fmla="*/ 730145 w 730145"/>
                <a:gd name="T159" fmla="*/ 702127 h 702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0145" h="702127">
                  <a:moveTo>
                    <a:pt x="10019" y="262485"/>
                  </a:moveTo>
                  <a:lnTo>
                    <a:pt x="28396" y="208553"/>
                  </a:lnTo>
                  <a:lnTo>
                    <a:pt x="54881" y="159648"/>
                  </a:lnTo>
                  <a:lnTo>
                    <a:pt x="88566" y="116288"/>
                  </a:lnTo>
                  <a:lnTo>
                    <a:pt x="128546" y="78989"/>
                  </a:lnTo>
                  <a:lnTo>
                    <a:pt x="173913" y="48268"/>
                  </a:lnTo>
                  <a:lnTo>
                    <a:pt x="223760" y="24640"/>
                  </a:lnTo>
                  <a:lnTo>
                    <a:pt x="277182" y="8624"/>
                  </a:lnTo>
                  <a:lnTo>
                    <a:pt x="333270" y="735"/>
                  </a:lnTo>
                  <a:lnTo>
                    <a:pt x="362031" y="0"/>
                  </a:lnTo>
                  <a:lnTo>
                    <a:pt x="391118" y="1490"/>
                  </a:lnTo>
                  <a:lnTo>
                    <a:pt x="420419" y="5270"/>
                  </a:lnTo>
                  <a:lnTo>
                    <a:pt x="449820" y="11406"/>
                  </a:lnTo>
                  <a:lnTo>
                    <a:pt x="478659" y="19792"/>
                  </a:lnTo>
                  <a:lnTo>
                    <a:pt x="506302" y="30210"/>
                  </a:lnTo>
                  <a:lnTo>
                    <a:pt x="557724" y="56698"/>
                  </a:lnTo>
                  <a:lnTo>
                    <a:pt x="603528" y="89989"/>
                  </a:lnTo>
                  <a:lnTo>
                    <a:pt x="643157" y="129203"/>
                  </a:lnTo>
                  <a:lnTo>
                    <a:pt x="676055" y="173458"/>
                  </a:lnTo>
                  <a:lnTo>
                    <a:pt x="701664" y="221873"/>
                  </a:lnTo>
                  <a:lnTo>
                    <a:pt x="719428" y="273568"/>
                  </a:lnTo>
                  <a:lnTo>
                    <a:pt x="728790" y="327662"/>
                  </a:lnTo>
                  <a:lnTo>
                    <a:pt x="730145" y="355333"/>
                  </a:lnTo>
                  <a:lnTo>
                    <a:pt x="729191" y="383274"/>
                  </a:lnTo>
                  <a:lnTo>
                    <a:pt x="725858" y="411374"/>
                  </a:lnTo>
                  <a:lnTo>
                    <a:pt x="720076" y="439523"/>
                  </a:lnTo>
                  <a:lnTo>
                    <a:pt x="711959" y="467086"/>
                  </a:lnTo>
                  <a:lnTo>
                    <a:pt x="701703" y="493458"/>
                  </a:lnTo>
                  <a:lnTo>
                    <a:pt x="675228" y="542372"/>
                  </a:lnTo>
                  <a:lnTo>
                    <a:pt x="641557" y="585747"/>
                  </a:lnTo>
                  <a:lnTo>
                    <a:pt x="601594" y="623063"/>
                  </a:lnTo>
                  <a:lnTo>
                    <a:pt x="556246" y="653804"/>
                  </a:lnTo>
                  <a:lnTo>
                    <a:pt x="506418" y="677450"/>
                  </a:lnTo>
                  <a:lnTo>
                    <a:pt x="453014" y="693483"/>
                  </a:lnTo>
                  <a:lnTo>
                    <a:pt x="396940" y="701387"/>
                  </a:lnTo>
                  <a:lnTo>
                    <a:pt x="368184" y="702127"/>
                  </a:lnTo>
                  <a:lnTo>
                    <a:pt x="339101" y="700641"/>
                  </a:lnTo>
                  <a:lnTo>
                    <a:pt x="309802" y="696863"/>
                  </a:lnTo>
                  <a:lnTo>
                    <a:pt x="280402" y="690729"/>
                  </a:lnTo>
                  <a:lnTo>
                    <a:pt x="251564" y="682341"/>
                  </a:lnTo>
                  <a:lnTo>
                    <a:pt x="223920" y="671921"/>
                  </a:lnTo>
                  <a:lnTo>
                    <a:pt x="172498" y="645423"/>
                  </a:lnTo>
                  <a:lnTo>
                    <a:pt x="126692" y="612118"/>
                  </a:lnTo>
                  <a:lnTo>
                    <a:pt x="87058" y="572887"/>
                  </a:lnTo>
                  <a:lnTo>
                    <a:pt x="54152" y="528613"/>
                  </a:lnTo>
                  <a:lnTo>
                    <a:pt x="28531" y="480179"/>
                  </a:lnTo>
                  <a:lnTo>
                    <a:pt x="10751" y="428467"/>
                  </a:lnTo>
                  <a:lnTo>
                    <a:pt x="1368" y="374359"/>
                  </a:lnTo>
                  <a:lnTo>
                    <a:pt x="0" y="346682"/>
                  </a:lnTo>
                  <a:lnTo>
                    <a:pt x="939" y="318737"/>
                  </a:lnTo>
                  <a:lnTo>
                    <a:pt x="4256" y="290635"/>
                  </a:lnTo>
                  <a:lnTo>
                    <a:pt x="10019" y="262485"/>
                  </a:lnTo>
                  <a:close/>
                </a:path>
              </a:pathLst>
            </a:custGeom>
            <a:noFill/>
            <a:ln w="126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2" name="object 32"/>
            <p:cNvSpPr>
              <a:spLocks/>
            </p:cNvSpPr>
            <p:nvPr/>
          </p:nvSpPr>
          <p:spPr bwMode="auto">
            <a:xfrm>
              <a:off x="5835650" y="2613025"/>
              <a:ext cx="722313" cy="173038"/>
            </a:xfrm>
            <a:custGeom>
              <a:avLst/>
              <a:gdLst>
                <a:gd name="T0" fmla="*/ 0 w 722249"/>
                <a:gd name="T1" fmla="*/ 0 h 172974"/>
                <a:gd name="T2" fmla="*/ 723017 w 722249"/>
                <a:gd name="T3" fmla="*/ 173742 h 172974"/>
                <a:gd name="T4" fmla="*/ 0 60000 65536"/>
                <a:gd name="T5" fmla="*/ 0 60000 65536"/>
                <a:gd name="T6" fmla="*/ 0 w 722249"/>
                <a:gd name="T7" fmla="*/ 0 h 172974"/>
                <a:gd name="T8" fmla="*/ 722249 w 722249"/>
                <a:gd name="T9" fmla="*/ 172974 h 172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2249" h="172974">
                  <a:moveTo>
                    <a:pt x="0" y="0"/>
                  </a:moveTo>
                  <a:lnTo>
                    <a:pt x="722249" y="1729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3" name="object 33"/>
            <p:cNvSpPr>
              <a:spLocks/>
            </p:cNvSpPr>
            <p:nvPr/>
          </p:nvSpPr>
          <p:spPr bwMode="auto">
            <a:xfrm>
              <a:off x="6107113" y="2352675"/>
              <a:ext cx="179387" cy="690563"/>
            </a:xfrm>
            <a:custGeom>
              <a:avLst/>
              <a:gdLst>
                <a:gd name="T0" fmla="*/ 180080 w 179324"/>
                <a:gd name="T1" fmla="*/ 0 h 690499"/>
                <a:gd name="T2" fmla="*/ 0 w 179324"/>
                <a:gd name="T3" fmla="*/ 691267 h 690499"/>
                <a:gd name="T4" fmla="*/ 0 60000 65536"/>
                <a:gd name="T5" fmla="*/ 0 60000 65536"/>
                <a:gd name="T6" fmla="*/ 0 w 179324"/>
                <a:gd name="T7" fmla="*/ 0 h 690499"/>
                <a:gd name="T8" fmla="*/ 179324 w 179324"/>
                <a:gd name="T9" fmla="*/ 690499 h 690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324" h="690499">
                  <a:moveTo>
                    <a:pt x="179324" y="0"/>
                  </a:moveTo>
                  <a:lnTo>
                    <a:pt x="0" y="6904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4" name="object 34"/>
            <p:cNvSpPr>
              <a:spLocks/>
            </p:cNvSpPr>
            <p:nvPr/>
          </p:nvSpPr>
          <p:spPr bwMode="auto">
            <a:xfrm>
              <a:off x="6048375" y="2463800"/>
              <a:ext cx="157163" cy="177800"/>
            </a:xfrm>
            <a:custGeom>
              <a:avLst/>
              <a:gdLst>
                <a:gd name="T0" fmla="*/ 42532 w 156238"/>
                <a:gd name="T1" fmla="*/ 0 h 177390"/>
                <a:gd name="T2" fmla="*/ 0 w 156238"/>
                <a:gd name="T3" fmla="*/ 163209 h 177390"/>
                <a:gd name="T4" fmla="*/ 72023 w 156238"/>
                <a:gd name="T5" fmla="*/ 180323 h 177390"/>
                <a:gd name="T6" fmla="*/ 85625 w 156238"/>
                <a:gd name="T7" fmla="*/ 182252 h 177390"/>
                <a:gd name="T8" fmla="*/ 98324 w 156238"/>
                <a:gd name="T9" fmla="*/ 182376 h 177390"/>
                <a:gd name="T10" fmla="*/ 112238 w 156238"/>
                <a:gd name="T11" fmla="*/ 179888 h 177390"/>
                <a:gd name="T12" fmla="*/ 124263 w 156238"/>
                <a:gd name="T13" fmla="*/ 174879 h 177390"/>
                <a:gd name="T14" fmla="*/ 133550 w 156238"/>
                <a:gd name="T15" fmla="*/ 168418 h 177390"/>
                <a:gd name="T16" fmla="*/ 142699 w 156238"/>
                <a:gd name="T17" fmla="*/ 159138 h 177390"/>
                <a:gd name="T18" fmla="*/ 146830 w 156238"/>
                <a:gd name="T19" fmla="*/ 153546 h 177390"/>
                <a:gd name="T20" fmla="*/ 83974 w 156238"/>
                <a:gd name="T21" fmla="*/ 153546 h 177390"/>
                <a:gd name="T22" fmla="*/ 76886 w 156238"/>
                <a:gd name="T23" fmla="*/ 152373 h 177390"/>
                <a:gd name="T24" fmla="*/ 67208 w 156238"/>
                <a:gd name="T25" fmla="*/ 150152 h 177390"/>
                <a:gd name="T26" fmla="*/ 41578 w 156238"/>
                <a:gd name="T27" fmla="*/ 144017 h 177390"/>
                <a:gd name="T28" fmla="*/ 69660 w 156238"/>
                <a:gd name="T29" fmla="*/ 35775 h 177390"/>
                <a:gd name="T30" fmla="*/ 149401 w 156238"/>
                <a:gd name="T31" fmla="*/ 35775 h 177390"/>
                <a:gd name="T32" fmla="*/ 145729 w 156238"/>
                <a:gd name="T33" fmla="*/ 32138 h 177390"/>
                <a:gd name="T34" fmla="*/ 132697 w 156238"/>
                <a:gd name="T35" fmla="*/ 23727 h 177390"/>
                <a:gd name="T36" fmla="*/ 120827 w 156238"/>
                <a:gd name="T37" fmla="*/ 19268 h 177390"/>
                <a:gd name="T38" fmla="*/ 105378 w 156238"/>
                <a:gd name="T39" fmla="*/ 15015 h 177390"/>
                <a:gd name="T40" fmla="*/ 42532 w 156238"/>
                <a:gd name="T41" fmla="*/ 0 h 177390"/>
                <a:gd name="T42" fmla="*/ 149401 w 156238"/>
                <a:gd name="T43" fmla="*/ 35775 h 177390"/>
                <a:gd name="T44" fmla="*/ 69660 w 156238"/>
                <a:gd name="T45" fmla="*/ 35775 h 177390"/>
                <a:gd name="T46" fmla="*/ 87810 w 156238"/>
                <a:gd name="T47" fmla="*/ 40176 h 177390"/>
                <a:gd name="T48" fmla="*/ 103549 w 156238"/>
                <a:gd name="T49" fmla="*/ 44376 h 177390"/>
                <a:gd name="T50" fmla="*/ 113010 w 156238"/>
                <a:gd name="T51" fmla="*/ 47787 h 177390"/>
                <a:gd name="T52" fmla="*/ 119146 w 156238"/>
                <a:gd name="T53" fmla="*/ 50659 h 177390"/>
                <a:gd name="T54" fmla="*/ 123781 w 156238"/>
                <a:gd name="T55" fmla="*/ 54578 h 177390"/>
                <a:gd name="T56" fmla="*/ 126917 w 156238"/>
                <a:gd name="T57" fmla="*/ 59278 h 177390"/>
                <a:gd name="T58" fmla="*/ 130188 w 156238"/>
                <a:gd name="T59" fmla="*/ 64107 h 177390"/>
                <a:gd name="T60" fmla="*/ 131961 w 156238"/>
                <a:gd name="T61" fmla="*/ 70115 h 177390"/>
                <a:gd name="T62" fmla="*/ 132613 w 156238"/>
                <a:gd name="T63" fmla="*/ 84363 h 177390"/>
                <a:gd name="T64" fmla="*/ 130918 w 156238"/>
                <a:gd name="T65" fmla="*/ 96315 h 177390"/>
                <a:gd name="T66" fmla="*/ 117237 w 156238"/>
                <a:gd name="T67" fmla="*/ 136443 h 177390"/>
                <a:gd name="T68" fmla="*/ 94334 w 156238"/>
                <a:gd name="T69" fmla="*/ 153546 h 177390"/>
                <a:gd name="T70" fmla="*/ 146830 w 156238"/>
                <a:gd name="T71" fmla="*/ 153546 h 177390"/>
                <a:gd name="T72" fmla="*/ 166092 w 156238"/>
                <a:gd name="T73" fmla="*/ 106599 h 177390"/>
                <a:gd name="T74" fmla="*/ 167706 w 156238"/>
                <a:gd name="T75" fmla="*/ 81903 h 177390"/>
                <a:gd name="T76" fmla="*/ 166372 w 156238"/>
                <a:gd name="T77" fmla="*/ 66561 h 177390"/>
                <a:gd name="T78" fmla="*/ 162161 w 156238"/>
                <a:gd name="T79" fmla="*/ 54754 h 177390"/>
                <a:gd name="T80" fmla="*/ 154678 w 156238"/>
                <a:gd name="T81" fmla="*/ 41001 h 177390"/>
                <a:gd name="T82" fmla="*/ 149401 w 156238"/>
                <a:gd name="T83" fmla="*/ 35775 h 177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238"/>
                <a:gd name="T127" fmla="*/ 0 h 177390"/>
                <a:gd name="T128" fmla="*/ 156238 w 156238"/>
                <a:gd name="T129" fmla="*/ 177390 h 177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238" h="177390">
                  <a:moveTo>
                    <a:pt x="39624" y="0"/>
                  </a:moveTo>
                  <a:lnTo>
                    <a:pt x="0" y="158750"/>
                  </a:lnTo>
                  <a:lnTo>
                    <a:pt x="67098" y="175397"/>
                  </a:lnTo>
                  <a:lnTo>
                    <a:pt x="79770" y="177273"/>
                  </a:lnTo>
                  <a:lnTo>
                    <a:pt x="91599" y="177390"/>
                  </a:lnTo>
                  <a:lnTo>
                    <a:pt x="104562" y="174974"/>
                  </a:lnTo>
                  <a:lnTo>
                    <a:pt x="115765" y="170101"/>
                  </a:lnTo>
                  <a:lnTo>
                    <a:pt x="124417" y="163816"/>
                  </a:lnTo>
                  <a:lnTo>
                    <a:pt x="132941" y="154790"/>
                  </a:lnTo>
                  <a:lnTo>
                    <a:pt x="136790" y="149351"/>
                  </a:lnTo>
                  <a:lnTo>
                    <a:pt x="78232" y="149351"/>
                  </a:lnTo>
                  <a:lnTo>
                    <a:pt x="71627" y="148209"/>
                  </a:lnTo>
                  <a:lnTo>
                    <a:pt x="62611" y="146050"/>
                  </a:lnTo>
                  <a:lnTo>
                    <a:pt x="38735" y="140081"/>
                  </a:lnTo>
                  <a:lnTo>
                    <a:pt x="64897" y="34798"/>
                  </a:lnTo>
                  <a:lnTo>
                    <a:pt x="139183" y="34798"/>
                  </a:lnTo>
                  <a:lnTo>
                    <a:pt x="135761" y="31260"/>
                  </a:lnTo>
                  <a:lnTo>
                    <a:pt x="123623" y="23079"/>
                  </a:lnTo>
                  <a:lnTo>
                    <a:pt x="112566" y="18742"/>
                  </a:lnTo>
                  <a:lnTo>
                    <a:pt x="98171" y="14605"/>
                  </a:lnTo>
                  <a:lnTo>
                    <a:pt x="39624" y="0"/>
                  </a:lnTo>
                  <a:close/>
                </a:path>
                <a:path w="156238" h="177390">
                  <a:moveTo>
                    <a:pt x="139183" y="34798"/>
                  </a:moveTo>
                  <a:lnTo>
                    <a:pt x="64897" y="34798"/>
                  </a:lnTo>
                  <a:lnTo>
                    <a:pt x="81804" y="39078"/>
                  </a:lnTo>
                  <a:lnTo>
                    <a:pt x="96468" y="43164"/>
                  </a:lnTo>
                  <a:lnTo>
                    <a:pt x="105283" y="46482"/>
                  </a:lnTo>
                  <a:lnTo>
                    <a:pt x="110998" y="49275"/>
                  </a:lnTo>
                  <a:lnTo>
                    <a:pt x="115315" y="53086"/>
                  </a:lnTo>
                  <a:lnTo>
                    <a:pt x="118237" y="57658"/>
                  </a:lnTo>
                  <a:lnTo>
                    <a:pt x="121285" y="62357"/>
                  </a:lnTo>
                  <a:lnTo>
                    <a:pt x="122936" y="68199"/>
                  </a:lnTo>
                  <a:lnTo>
                    <a:pt x="123544" y="82057"/>
                  </a:lnTo>
                  <a:lnTo>
                    <a:pt x="121965" y="93681"/>
                  </a:lnTo>
                  <a:lnTo>
                    <a:pt x="109220" y="132715"/>
                  </a:lnTo>
                  <a:lnTo>
                    <a:pt x="87884" y="149351"/>
                  </a:lnTo>
                  <a:lnTo>
                    <a:pt x="136790" y="149351"/>
                  </a:lnTo>
                  <a:lnTo>
                    <a:pt x="154733" y="103686"/>
                  </a:lnTo>
                  <a:lnTo>
                    <a:pt x="156238" y="79665"/>
                  </a:lnTo>
                  <a:lnTo>
                    <a:pt x="154994" y="64743"/>
                  </a:lnTo>
                  <a:lnTo>
                    <a:pt x="151072" y="53258"/>
                  </a:lnTo>
                  <a:lnTo>
                    <a:pt x="144101" y="39881"/>
                  </a:lnTo>
                  <a:lnTo>
                    <a:pt x="139183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5" name="object 35"/>
            <p:cNvSpPr>
              <a:spLocks/>
            </p:cNvSpPr>
            <p:nvPr/>
          </p:nvSpPr>
          <p:spPr bwMode="auto">
            <a:xfrm>
              <a:off x="6335713" y="2536825"/>
              <a:ext cx="141287" cy="169863"/>
            </a:xfrm>
            <a:custGeom>
              <a:avLst/>
              <a:gdLst>
                <a:gd name="T0" fmla="*/ 658 w 141779"/>
                <a:gd name="T1" fmla="*/ 92801 h 170502"/>
                <a:gd name="T2" fmla="*/ 1515 w 141779"/>
                <a:gd name="T3" fmla="*/ 116942 h 170502"/>
                <a:gd name="T4" fmla="*/ 67239 w 141779"/>
                <a:gd name="T5" fmla="*/ 162991 h 170502"/>
                <a:gd name="T6" fmla="*/ 114011 w 141779"/>
                <a:gd name="T7" fmla="*/ 146598 h 170502"/>
                <a:gd name="T8" fmla="*/ 70008 w 141779"/>
                <a:gd name="T9" fmla="*/ 136086 h 170502"/>
                <a:gd name="T10" fmla="*/ 44741 w 141779"/>
                <a:gd name="T11" fmla="*/ 129194 h 170502"/>
                <a:gd name="T12" fmla="*/ 32040 w 141779"/>
                <a:gd name="T13" fmla="*/ 110466 h 170502"/>
                <a:gd name="T14" fmla="*/ 698 w 141779"/>
                <a:gd name="T15" fmla="*/ 92495 h 170502"/>
                <a:gd name="T16" fmla="*/ 25763 w 141779"/>
                <a:gd name="T17" fmla="*/ 21681 h 170502"/>
                <a:gd name="T18" fmla="*/ 23792 w 141779"/>
                <a:gd name="T19" fmla="*/ 56271 h 170502"/>
                <a:gd name="T20" fmla="*/ 74808 w 141779"/>
                <a:gd name="T21" fmla="*/ 97334 h 170502"/>
                <a:gd name="T22" fmla="*/ 86937 w 141779"/>
                <a:gd name="T23" fmla="*/ 104877 h 170502"/>
                <a:gd name="T24" fmla="*/ 93028 w 141779"/>
                <a:gd name="T25" fmla="*/ 113984 h 170502"/>
                <a:gd name="T26" fmla="*/ 92419 w 141779"/>
                <a:gd name="T27" fmla="*/ 120905 h 170502"/>
                <a:gd name="T28" fmla="*/ 87303 w 141779"/>
                <a:gd name="T29" fmla="*/ 130737 h 170502"/>
                <a:gd name="T30" fmla="*/ 70008 w 141779"/>
                <a:gd name="T31" fmla="*/ 136086 h 170502"/>
                <a:gd name="T32" fmla="*/ 124250 w 141779"/>
                <a:gd name="T33" fmla="*/ 123359 h 170502"/>
                <a:gd name="T34" fmla="*/ 121975 w 141779"/>
                <a:gd name="T35" fmla="*/ 99437 h 170502"/>
                <a:gd name="T36" fmla="*/ 71520 w 141779"/>
                <a:gd name="T37" fmla="*/ 59609 h 170502"/>
                <a:gd name="T38" fmla="*/ 54046 w 141779"/>
                <a:gd name="T39" fmla="*/ 46847 h 170502"/>
                <a:gd name="T40" fmla="*/ 50881 w 141779"/>
                <a:gd name="T41" fmla="*/ 40049 h 170502"/>
                <a:gd name="T42" fmla="*/ 55144 w 141779"/>
                <a:gd name="T43" fmla="*/ 29851 h 170502"/>
                <a:gd name="T44" fmla="*/ 127161 w 141779"/>
                <a:gd name="T45" fmla="*/ 25845 h 170502"/>
                <a:gd name="T46" fmla="*/ 117612 w 141779"/>
                <a:gd name="T47" fmla="*/ 15728 h 170502"/>
                <a:gd name="T48" fmla="*/ 94870 w 141779"/>
                <a:gd name="T49" fmla="*/ 5328 h 170502"/>
                <a:gd name="T50" fmla="*/ 66209 w 141779"/>
                <a:gd name="T51" fmla="*/ 0 h 170502"/>
                <a:gd name="T52" fmla="*/ 72442 w 141779"/>
                <a:gd name="T53" fmla="*/ 25845 h 170502"/>
                <a:gd name="T54" fmla="*/ 96072 w 141779"/>
                <a:gd name="T55" fmla="*/ 33495 h 170502"/>
                <a:gd name="T56" fmla="*/ 103016 w 141779"/>
                <a:gd name="T57" fmla="*/ 42477 h 170502"/>
                <a:gd name="T58" fmla="*/ 103869 w 141779"/>
                <a:gd name="T59" fmla="*/ 56924 h 170502"/>
                <a:gd name="T60" fmla="*/ 135424 w 141779"/>
                <a:gd name="T61" fmla="*/ 44780 h 170502"/>
                <a:gd name="T62" fmla="*/ 127161 w 141779"/>
                <a:gd name="T63" fmla="*/ 25845 h 1705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779"/>
                <a:gd name="T97" fmla="*/ 0 h 170502"/>
                <a:gd name="T98" fmla="*/ 141779 w 141779"/>
                <a:gd name="T99" fmla="*/ 170502 h 1705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779" h="170502">
                  <a:moveTo>
                    <a:pt x="724" y="96759"/>
                  </a:moveTo>
                  <a:lnTo>
                    <a:pt x="682" y="97077"/>
                  </a:lnTo>
                  <a:lnTo>
                    <a:pt x="0" y="110148"/>
                  </a:lnTo>
                  <a:lnTo>
                    <a:pt x="1575" y="122332"/>
                  </a:lnTo>
                  <a:lnTo>
                    <a:pt x="29788" y="158786"/>
                  </a:lnTo>
                  <a:lnTo>
                    <a:pt x="70103" y="170502"/>
                  </a:lnTo>
                  <a:lnTo>
                    <a:pt x="82418" y="170437"/>
                  </a:lnTo>
                  <a:lnTo>
                    <a:pt x="118867" y="153355"/>
                  </a:lnTo>
                  <a:lnTo>
                    <a:pt x="125258" y="142362"/>
                  </a:lnTo>
                  <a:lnTo>
                    <a:pt x="72990" y="142362"/>
                  </a:lnTo>
                  <a:lnTo>
                    <a:pt x="58816" y="140328"/>
                  </a:lnTo>
                  <a:lnTo>
                    <a:pt x="46647" y="135150"/>
                  </a:lnTo>
                  <a:lnTo>
                    <a:pt x="37625" y="126456"/>
                  </a:lnTo>
                  <a:lnTo>
                    <a:pt x="33406" y="115557"/>
                  </a:lnTo>
                  <a:lnTo>
                    <a:pt x="32601" y="101585"/>
                  </a:lnTo>
                  <a:lnTo>
                    <a:pt x="724" y="96759"/>
                  </a:lnTo>
                  <a:close/>
                </a:path>
                <a:path w="141779" h="170502">
                  <a:moveTo>
                    <a:pt x="69030" y="0"/>
                  </a:moveTo>
                  <a:lnTo>
                    <a:pt x="26861" y="22680"/>
                  </a:lnTo>
                  <a:lnTo>
                    <a:pt x="21716" y="47181"/>
                  </a:lnTo>
                  <a:lnTo>
                    <a:pt x="24805" y="58865"/>
                  </a:lnTo>
                  <a:lnTo>
                    <a:pt x="64434" y="94424"/>
                  </a:lnTo>
                  <a:lnTo>
                    <a:pt x="77995" y="101821"/>
                  </a:lnTo>
                  <a:lnTo>
                    <a:pt x="85687" y="106284"/>
                  </a:lnTo>
                  <a:lnTo>
                    <a:pt x="90640" y="109713"/>
                  </a:lnTo>
                  <a:lnTo>
                    <a:pt x="93942" y="112888"/>
                  </a:lnTo>
                  <a:lnTo>
                    <a:pt x="96990" y="119238"/>
                  </a:lnTo>
                  <a:lnTo>
                    <a:pt x="97371" y="122794"/>
                  </a:lnTo>
                  <a:lnTo>
                    <a:pt x="96355" y="126477"/>
                  </a:lnTo>
                  <a:lnTo>
                    <a:pt x="94958" y="132319"/>
                  </a:lnTo>
                  <a:lnTo>
                    <a:pt x="91021" y="136764"/>
                  </a:lnTo>
                  <a:lnTo>
                    <a:pt x="83785" y="140231"/>
                  </a:lnTo>
                  <a:lnTo>
                    <a:pt x="72990" y="142362"/>
                  </a:lnTo>
                  <a:lnTo>
                    <a:pt x="125258" y="142362"/>
                  </a:lnTo>
                  <a:lnTo>
                    <a:pt x="129543" y="129045"/>
                  </a:lnTo>
                  <a:lnTo>
                    <a:pt x="129968" y="117045"/>
                  </a:lnTo>
                  <a:lnTo>
                    <a:pt x="127171" y="104019"/>
                  </a:lnTo>
                  <a:lnTo>
                    <a:pt x="90765" y="71081"/>
                  </a:lnTo>
                  <a:lnTo>
                    <a:pt x="74567" y="62356"/>
                  </a:lnTo>
                  <a:lnTo>
                    <a:pt x="62773" y="54972"/>
                  </a:lnTo>
                  <a:lnTo>
                    <a:pt x="56350" y="49007"/>
                  </a:lnTo>
                  <a:lnTo>
                    <a:pt x="53810" y="45578"/>
                  </a:lnTo>
                  <a:lnTo>
                    <a:pt x="53048" y="41895"/>
                  </a:lnTo>
                  <a:lnTo>
                    <a:pt x="54953" y="34021"/>
                  </a:lnTo>
                  <a:lnTo>
                    <a:pt x="57493" y="31227"/>
                  </a:lnTo>
                  <a:lnTo>
                    <a:pt x="67780" y="27036"/>
                  </a:lnTo>
                  <a:lnTo>
                    <a:pt x="132577" y="27036"/>
                  </a:lnTo>
                  <a:lnTo>
                    <a:pt x="130090" y="22879"/>
                  </a:lnTo>
                  <a:lnTo>
                    <a:pt x="122623" y="16453"/>
                  </a:lnTo>
                  <a:lnTo>
                    <a:pt x="112449" y="10732"/>
                  </a:lnTo>
                  <a:lnTo>
                    <a:pt x="98912" y="5573"/>
                  </a:lnTo>
                  <a:lnTo>
                    <a:pt x="81356" y="833"/>
                  </a:lnTo>
                  <a:lnTo>
                    <a:pt x="69030" y="0"/>
                  </a:lnTo>
                  <a:close/>
                </a:path>
                <a:path w="141779" h="170502">
                  <a:moveTo>
                    <a:pt x="132577" y="27036"/>
                  </a:moveTo>
                  <a:lnTo>
                    <a:pt x="75527" y="27036"/>
                  </a:lnTo>
                  <a:lnTo>
                    <a:pt x="93815" y="31608"/>
                  </a:lnTo>
                  <a:lnTo>
                    <a:pt x="100165" y="35037"/>
                  </a:lnTo>
                  <a:lnTo>
                    <a:pt x="103848" y="39736"/>
                  </a:lnTo>
                  <a:lnTo>
                    <a:pt x="107404" y="44435"/>
                  </a:lnTo>
                  <a:lnTo>
                    <a:pt x="108928" y="51039"/>
                  </a:lnTo>
                  <a:lnTo>
                    <a:pt x="108293" y="59548"/>
                  </a:lnTo>
                  <a:lnTo>
                    <a:pt x="141779" y="58408"/>
                  </a:lnTo>
                  <a:lnTo>
                    <a:pt x="141194" y="46844"/>
                  </a:lnTo>
                  <a:lnTo>
                    <a:pt x="137451" y="35182"/>
                  </a:lnTo>
                  <a:lnTo>
                    <a:pt x="132577" y="270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6" name="object 36"/>
            <p:cNvSpPr>
              <a:spLocks/>
            </p:cNvSpPr>
            <p:nvPr/>
          </p:nvSpPr>
          <p:spPr bwMode="auto">
            <a:xfrm>
              <a:off x="5975350" y="2754313"/>
              <a:ext cx="150813" cy="166687"/>
            </a:xfrm>
            <a:custGeom>
              <a:avLst/>
              <a:gdLst>
                <a:gd name="T0" fmla="*/ 39113 w 150976"/>
                <a:gd name="T1" fmla="*/ 0 h 166750"/>
                <a:gd name="T2" fmla="*/ 0 w 150976"/>
                <a:gd name="T3" fmla="*/ 158030 h 166750"/>
                <a:gd name="T4" fmla="*/ 31717 w 150976"/>
                <a:gd name="T5" fmla="*/ 165994 h 166750"/>
                <a:gd name="T6" fmla="*/ 46384 w 150976"/>
                <a:gd name="T7" fmla="*/ 106327 h 166750"/>
                <a:gd name="T8" fmla="*/ 130557 w 150976"/>
                <a:gd name="T9" fmla="*/ 106327 h 166750"/>
                <a:gd name="T10" fmla="*/ 140567 w 150976"/>
                <a:gd name="T11" fmla="*/ 95233 h 166750"/>
                <a:gd name="T12" fmla="*/ 143500 w 150976"/>
                <a:gd name="T13" fmla="*/ 87796 h 166750"/>
                <a:gd name="T14" fmla="*/ 95431 w 150976"/>
                <a:gd name="T15" fmla="*/ 87796 h 166750"/>
                <a:gd name="T16" fmla="*/ 85601 w 150976"/>
                <a:gd name="T17" fmla="*/ 87071 h 166750"/>
                <a:gd name="T18" fmla="*/ 70329 w 150976"/>
                <a:gd name="T19" fmla="*/ 83816 h 166750"/>
                <a:gd name="T20" fmla="*/ 53029 w 150976"/>
                <a:gd name="T21" fmla="*/ 79523 h 166750"/>
                <a:gd name="T22" fmla="*/ 64186 w 150976"/>
                <a:gd name="T23" fmla="*/ 34642 h 166750"/>
                <a:gd name="T24" fmla="*/ 138533 w 150976"/>
                <a:gd name="T25" fmla="*/ 34642 h 166750"/>
                <a:gd name="T26" fmla="*/ 136611 w 150976"/>
                <a:gd name="T27" fmla="*/ 31960 h 166750"/>
                <a:gd name="T28" fmla="*/ 126423 w 150976"/>
                <a:gd name="T29" fmla="*/ 24224 h 166750"/>
                <a:gd name="T30" fmla="*/ 118536 w 150976"/>
                <a:gd name="T31" fmla="*/ 20955 h 166750"/>
                <a:gd name="T32" fmla="*/ 106374 w 150976"/>
                <a:gd name="T33" fmla="*/ 17142 h 166750"/>
                <a:gd name="T34" fmla="*/ 89887 w 150976"/>
                <a:gd name="T35" fmla="*/ 12767 h 166750"/>
                <a:gd name="T36" fmla="*/ 39113 w 150976"/>
                <a:gd name="T37" fmla="*/ 0 h 166750"/>
                <a:gd name="T38" fmla="*/ 130557 w 150976"/>
                <a:gd name="T39" fmla="*/ 106327 h 166750"/>
                <a:gd name="T40" fmla="*/ 46384 w 150976"/>
                <a:gd name="T41" fmla="*/ 106327 h 166750"/>
                <a:gd name="T42" fmla="*/ 77582 w 150976"/>
                <a:gd name="T43" fmla="*/ 114036 h 166750"/>
                <a:gd name="T44" fmla="*/ 90318 w 150976"/>
                <a:gd name="T45" fmla="*/ 116481 h 166750"/>
                <a:gd name="T46" fmla="*/ 100415 w 150976"/>
                <a:gd name="T47" fmla="*/ 117574 h 166750"/>
                <a:gd name="T48" fmla="*/ 106309 w 150976"/>
                <a:gd name="T49" fmla="*/ 117698 h 166750"/>
                <a:gd name="T50" fmla="*/ 112325 w 150976"/>
                <a:gd name="T51" fmla="*/ 116566 h 166750"/>
                <a:gd name="T52" fmla="*/ 121141 w 150976"/>
                <a:gd name="T53" fmla="*/ 113129 h 166750"/>
                <a:gd name="T54" fmla="*/ 129679 w 150976"/>
                <a:gd name="T55" fmla="*/ 107291 h 166750"/>
                <a:gd name="T56" fmla="*/ 130557 w 150976"/>
                <a:gd name="T57" fmla="*/ 106327 h 166750"/>
                <a:gd name="T58" fmla="*/ 138533 w 150976"/>
                <a:gd name="T59" fmla="*/ 34642 h 166750"/>
                <a:gd name="T60" fmla="*/ 64186 w 150976"/>
                <a:gd name="T61" fmla="*/ 34642 h 166750"/>
                <a:gd name="T62" fmla="*/ 79480 w 150976"/>
                <a:gd name="T63" fmla="*/ 38555 h 166750"/>
                <a:gd name="T64" fmla="*/ 90890 w 150976"/>
                <a:gd name="T65" fmla="*/ 41337 h 166750"/>
                <a:gd name="T66" fmla="*/ 98286 w 150976"/>
                <a:gd name="T67" fmla="*/ 43614 h 166750"/>
                <a:gd name="T68" fmla="*/ 115837 w 150976"/>
                <a:gd name="T69" fmla="*/ 65232 h 166750"/>
                <a:gd name="T70" fmla="*/ 113329 w 150976"/>
                <a:gd name="T71" fmla="*/ 75725 h 166750"/>
                <a:gd name="T72" fmla="*/ 111074 w 150976"/>
                <a:gd name="T73" fmla="*/ 79523 h 166750"/>
                <a:gd name="T74" fmla="*/ 104554 w 150976"/>
                <a:gd name="T75" fmla="*/ 85341 h 166750"/>
                <a:gd name="T76" fmla="*/ 100667 w 150976"/>
                <a:gd name="T77" fmla="*/ 87107 h 166750"/>
                <a:gd name="T78" fmla="*/ 95431 w 150976"/>
                <a:gd name="T79" fmla="*/ 87796 h 166750"/>
                <a:gd name="T80" fmla="*/ 143500 w 150976"/>
                <a:gd name="T81" fmla="*/ 87796 h 166750"/>
                <a:gd name="T82" fmla="*/ 144849 w 150976"/>
                <a:gd name="T83" fmla="*/ 84369 h 166750"/>
                <a:gd name="T84" fmla="*/ 149032 w 150976"/>
                <a:gd name="T85" fmla="*/ 66710 h 166750"/>
                <a:gd name="T86" fmla="*/ 148109 w 150976"/>
                <a:gd name="T87" fmla="*/ 54706 h 166750"/>
                <a:gd name="T88" fmla="*/ 143983 w 150976"/>
                <a:gd name="T89" fmla="*/ 42240 h 166750"/>
                <a:gd name="T90" fmla="*/ 138533 w 150976"/>
                <a:gd name="T91" fmla="*/ 34642 h 1667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0976"/>
                <a:gd name="T139" fmla="*/ 0 h 166750"/>
                <a:gd name="T140" fmla="*/ 150976 w 150976"/>
                <a:gd name="T141" fmla="*/ 166750 h 1667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0976" h="166750">
                  <a:moveTo>
                    <a:pt x="39624" y="0"/>
                  </a:moveTo>
                  <a:lnTo>
                    <a:pt x="0" y="158750"/>
                  </a:lnTo>
                  <a:lnTo>
                    <a:pt x="32131" y="166750"/>
                  </a:lnTo>
                  <a:lnTo>
                    <a:pt x="46989" y="106807"/>
                  </a:lnTo>
                  <a:lnTo>
                    <a:pt x="132260" y="106807"/>
                  </a:lnTo>
                  <a:lnTo>
                    <a:pt x="142401" y="95665"/>
                  </a:lnTo>
                  <a:lnTo>
                    <a:pt x="145372" y="88192"/>
                  </a:lnTo>
                  <a:lnTo>
                    <a:pt x="96675" y="88192"/>
                  </a:lnTo>
                  <a:lnTo>
                    <a:pt x="86719" y="87467"/>
                  </a:lnTo>
                  <a:lnTo>
                    <a:pt x="71247" y="84200"/>
                  </a:lnTo>
                  <a:lnTo>
                    <a:pt x="53721" y="79883"/>
                  </a:lnTo>
                  <a:lnTo>
                    <a:pt x="65024" y="34798"/>
                  </a:lnTo>
                  <a:lnTo>
                    <a:pt x="140341" y="34798"/>
                  </a:lnTo>
                  <a:lnTo>
                    <a:pt x="138393" y="32104"/>
                  </a:lnTo>
                  <a:lnTo>
                    <a:pt x="128073" y="24332"/>
                  </a:lnTo>
                  <a:lnTo>
                    <a:pt x="120083" y="21051"/>
                  </a:lnTo>
                  <a:lnTo>
                    <a:pt x="107761" y="17216"/>
                  </a:lnTo>
                  <a:lnTo>
                    <a:pt x="91059" y="12827"/>
                  </a:lnTo>
                  <a:lnTo>
                    <a:pt x="39624" y="0"/>
                  </a:lnTo>
                  <a:close/>
                </a:path>
                <a:path w="150976" h="166750">
                  <a:moveTo>
                    <a:pt x="132260" y="106807"/>
                  </a:moveTo>
                  <a:lnTo>
                    <a:pt x="46989" y="106807"/>
                  </a:lnTo>
                  <a:lnTo>
                    <a:pt x="78594" y="114552"/>
                  </a:lnTo>
                  <a:lnTo>
                    <a:pt x="91497" y="117009"/>
                  </a:lnTo>
                  <a:lnTo>
                    <a:pt x="101726" y="118110"/>
                  </a:lnTo>
                  <a:lnTo>
                    <a:pt x="107696" y="118237"/>
                  </a:lnTo>
                  <a:lnTo>
                    <a:pt x="113791" y="117094"/>
                  </a:lnTo>
                  <a:lnTo>
                    <a:pt x="122720" y="113645"/>
                  </a:lnTo>
                  <a:lnTo>
                    <a:pt x="131371" y="107783"/>
                  </a:lnTo>
                  <a:lnTo>
                    <a:pt x="132260" y="106807"/>
                  </a:lnTo>
                  <a:close/>
                </a:path>
                <a:path w="150976" h="166750">
                  <a:moveTo>
                    <a:pt x="140341" y="34798"/>
                  </a:moveTo>
                  <a:lnTo>
                    <a:pt x="65024" y="34798"/>
                  </a:lnTo>
                  <a:lnTo>
                    <a:pt x="80517" y="38735"/>
                  </a:lnTo>
                  <a:lnTo>
                    <a:pt x="92075" y="41529"/>
                  </a:lnTo>
                  <a:lnTo>
                    <a:pt x="99567" y="43815"/>
                  </a:lnTo>
                  <a:lnTo>
                    <a:pt x="117348" y="65532"/>
                  </a:lnTo>
                  <a:lnTo>
                    <a:pt x="114808" y="76073"/>
                  </a:lnTo>
                  <a:lnTo>
                    <a:pt x="112522" y="79883"/>
                  </a:lnTo>
                  <a:lnTo>
                    <a:pt x="105917" y="85725"/>
                  </a:lnTo>
                  <a:lnTo>
                    <a:pt x="101981" y="87503"/>
                  </a:lnTo>
                  <a:lnTo>
                    <a:pt x="96675" y="88192"/>
                  </a:lnTo>
                  <a:lnTo>
                    <a:pt x="145372" y="88192"/>
                  </a:lnTo>
                  <a:lnTo>
                    <a:pt x="146739" y="84753"/>
                  </a:lnTo>
                  <a:lnTo>
                    <a:pt x="150976" y="67010"/>
                  </a:lnTo>
                  <a:lnTo>
                    <a:pt x="150041" y="54958"/>
                  </a:lnTo>
                  <a:lnTo>
                    <a:pt x="145861" y="42432"/>
                  </a:lnTo>
                  <a:lnTo>
                    <a:pt x="140341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7" name="object 37"/>
            <p:cNvSpPr>
              <a:spLocks/>
            </p:cNvSpPr>
            <p:nvPr/>
          </p:nvSpPr>
          <p:spPr bwMode="auto">
            <a:xfrm>
              <a:off x="6238875" y="2832100"/>
              <a:ext cx="158750" cy="182563"/>
            </a:xfrm>
            <a:custGeom>
              <a:avLst/>
              <a:gdLst>
                <a:gd name="T0" fmla="*/ 143543 w 159385"/>
                <a:gd name="T1" fmla="*/ 114744 h 183134"/>
                <a:gd name="T2" fmla="*/ 53508 w 159385"/>
                <a:gd name="T3" fmla="*/ 114744 h 183134"/>
                <a:gd name="T4" fmla="*/ 114038 w 159385"/>
                <a:gd name="T5" fmla="*/ 129913 h 183134"/>
                <a:gd name="T6" fmla="*/ 118639 w 159385"/>
                <a:gd name="T7" fmla="*/ 168080 h 183134"/>
                <a:gd name="T8" fmla="*/ 151930 w 159385"/>
                <a:gd name="T9" fmla="*/ 176399 h 183134"/>
                <a:gd name="T10" fmla="*/ 143543 w 159385"/>
                <a:gd name="T11" fmla="*/ 114744 h 183134"/>
                <a:gd name="T12" fmla="*/ 96727 w 159385"/>
                <a:gd name="T13" fmla="*/ 0 h 183134"/>
                <a:gd name="T14" fmla="*/ 0 w 159385"/>
                <a:gd name="T15" fmla="*/ 138109 h 183134"/>
                <a:gd name="T16" fmla="*/ 32444 w 159385"/>
                <a:gd name="T17" fmla="*/ 146304 h 183134"/>
                <a:gd name="T18" fmla="*/ 53508 w 159385"/>
                <a:gd name="T19" fmla="*/ 114744 h 183134"/>
                <a:gd name="T20" fmla="*/ 143543 w 159385"/>
                <a:gd name="T21" fmla="*/ 114744 h 183134"/>
                <a:gd name="T22" fmla="*/ 141778 w 159385"/>
                <a:gd name="T23" fmla="*/ 101781 h 183134"/>
                <a:gd name="T24" fmla="*/ 110527 w 159385"/>
                <a:gd name="T25" fmla="*/ 101781 h 183134"/>
                <a:gd name="T26" fmla="*/ 69247 w 159385"/>
                <a:gd name="T27" fmla="*/ 91257 h 183134"/>
                <a:gd name="T28" fmla="*/ 103747 w 159385"/>
                <a:gd name="T29" fmla="*/ 39757 h 183134"/>
                <a:gd name="T30" fmla="*/ 133342 w 159385"/>
                <a:gd name="T31" fmla="*/ 39757 h 183134"/>
                <a:gd name="T32" fmla="*/ 129050 w 159385"/>
                <a:gd name="T33" fmla="*/ 8196 h 183134"/>
                <a:gd name="T34" fmla="*/ 96727 w 159385"/>
                <a:gd name="T35" fmla="*/ 0 h 183134"/>
                <a:gd name="T36" fmla="*/ 133342 w 159385"/>
                <a:gd name="T37" fmla="*/ 39757 h 183134"/>
                <a:gd name="T38" fmla="*/ 103747 w 159385"/>
                <a:gd name="T39" fmla="*/ 39757 h 183134"/>
                <a:gd name="T40" fmla="*/ 110527 w 159385"/>
                <a:gd name="T41" fmla="*/ 101781 h 183134"/>
                <a:gd name="T42" fmla="*/ 141778 w 159385"/>
                <a:gd name="T43" fmla="*/ 101781 h 183134"/>
                <a:gd name="T44" fmla="*/ 133342 w 159385"/>
                <a:gd name="T45" fmla="*/ 39757 h 1831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385"/>
                <a:gd name="T70" fmla="*/ 0 h 183134"/>
                <a:gd name="T71" fmla="*/ 159385 w 159385"/>
                <a:gd name="T72" fmla="*/ 183134 h 1831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385" h="183134">
                  <a:moveTo>
                    <a:pt x="150586" y="119125"/>
                  </a:moveTo>
                  <a:lnTo>
                    <a:pt x="56134" y="119125"/>
                  </a:lnTo>
                  <a:lnTo>
                    <a:pt x="119634" y="134874"/>
                  </a:lnTo>
                  <a:lnTo>
                    <a:pt x="124460" y="174498"/>
                  </a:lnTo>
                  <a:lnTo>
                    <a:pt x="159385" y="183134"/>
                  </a:lnTo>
                  <a:lnTo>
                    <a:pt x="150586" y="119125"/>
                  </a:lnTo>
                  <a:close/>
                </a:path>
                <a:path w="159385" h="183134">
                  <a:moveTo>
                    <a:pt x="101473" y="0"/>
                  </a:moveTo>
                  <a:lnTo>
                    <a:pt x="0" y="143383"/>
                  </a:lnTo>
                  <a:lnTo>
                    <a:pt x="34036" y="151891"/>
                  </a:lnTo>
                  <a:lnTo>
                    <a:pt x="56134" y="119125"/>
                  </a:lnTo>
                  <a:lnTo>
                    <a:pt x="150586" y="119125"/>
                  </a:lnTo>
                  <a:lnTo>
                    <a:pt x="148736" y="105663"/>
                  </a:lnTo>
                  <a:lnTo>
                    <a:pt x="115950" y="105663"/>
                  </a:lnTo>
                  <a:lnTo>
                    <a:pt x="72644" y="94741"/>
                  </a:lnTo>
                  <a:lnTo>
                    <a:pt x="108838" y="41275"/>
                  </a:lnTo>
                  <a:lnTo>
                    <a:pt x="139885" y="41275"/>
                  </a:lnTo>
                  <a:lnTo>
                    <a:pt x="135382" y="8509"/>
                  </a:lnTo>
                  <a:lnTo>
                    <a:pt x="101473" y="0"/>
                  </a:lnTo>
                  <a:close/>
                </a:path>
                <a:path w="159385" h="183134">
                  <a:moveTo>
                    <a:pt x="139885" y="41275"/>
                  </a:moveTo>
                  <a:lnTo>
                    <a:pt x="108838" y="41275"/>
                  </a:lnTo>
                  <a:lnTo>
                    <a:pt x="115950" y="105663"/>
                  </a:lnTo>
                  <a:lnTo>
                    <a:pt x="148736" y="105663"/>
                  </a:lnTo>
                  <a:lnTo>
                    <a:pt x="139885" y="41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6418" name="Group 45"/>
            <p:cNvGrpSpPr>
              <a:grpSpLocks/>
            </p:cNvGrpSpPr>
            <p:nvPr/>
          </p:nvGrpSpPr>
          <p:grpSpPr bwMode="auto">
            <a:xfrm rot="1981540">
              <a:off x="3059832" y="3933056"/>
              <a:ext cx="781050" cy="738188"/>
              <a:chOff x="4876800" y="2876550"/>
              <a:chExt cx="781050" cy="738188"/>
            </a:xfrm>
          </p:grpSpPr>
          <p:sp>
            <p:nvSpPr>
              <p:cNvPr id="16423" name="object 16"/>
              <p:cNvSpPr>
                <a:spLocks/>
              </p:cNvSpPr>
              <p:nvPr/>
            </p:nvSpPr>
            <p:spPr bwMode="auto">
              <a:xfrm>
                <a:off x="4883150" y="2882900"/>
                <a:ext cx="768350" cy="730250"/>
              </a:xfrm>
              <a:custGeom>
                <a:avLst/>
                <a:gdLst>
                  <a:gd name="T0" fmla="*/ 0 w 768350"/>
                  <a:gd name="T1" fmla="*/ 365125 h 730250"/>
                  <a:gd name="T2" fmla="*/ 5027 w 768350"/>
                  <a:gd name="T3" fmla="*/ 305894 h 730250"/>
                  <a:gd name="T4" fmla="*/ 19581 w 768350"/>
                  <a:gd name="T5" fmla="*/ 249708 h 730250"/>
                  <a:gd name="T6" fmla="*/ 42872 w 768350"/>
                  <a:gd name="T7" fmla="*/ 197318 h 730250"/>
                  <a:gd name="T8" fmla="*/ 74111 w 768350"/>
                  <a:gd name="T9" fmla="*/ 149476 h 730250"/>
                  <a:gd name="T10" fmla="*/ 112506 w 768350"/>
                  <a:gd name="T11" fmla="*/ 106934 h 730250"/>
                  <a:gd name="T12" fmla="*/ 157267 w 768350"/>
                  <a:gd name="T13" fmla="*/ 70441 h 730250"/>
                  <a:gd name="T14" fmla="*/ 207605 w 768350"/>
                  <a:gd name="T15" fmla="*/ 40750 h 730250"/>
                  <a:gd name="T16" fmla="*/ 262729 w 768350"/>
                  <a:gd name="T17" fmla="*/ 18612 h 730250"/>
                  <a:gd name="T18" fmla="*/ 321849 w 768350"/>
                  <a:gd name="T19" fmla="*/ 4778 h 730250"/>
                  <a:gd name="T20" fmla="*/ 384175 w 768350"/>
                  <a:gd name="T21" fmla="*/ 0 h 730250"/>
                  <a:gd name="T22" fmla="*/ 415689 w 768350"/>
                  <a:gd name="T23" fmla="*/ 1210 h 730250"/>
                  <a:gd name="T24" fmla="*/ 446500 w 768350"/>
                  <a:gd name="T25" fmla="*/ 4778 h 730250"/>
                  <a:gd name="T26" fmla="*/ 505620 w 768350"/>
                  <a:gd name="T27" fmla="*/ 18612 h 730250"/>
                  <a:gd name="T28" fmla="*/ 560744 w 768350"/>
                  <a:gd name="T29" fmla="*/ 40750 h 730250"/>
                  <a:gd name="T30" fmla="*/ 611082 w 768350"/>
                  <a:gd name="T31" fmla="*/ 70441 h 730250"/>
                  <a:gd name="T32" fmla="*/ 655843 w 768350"/>
                  <a:gd name="T33" fmla="*/ 106934 h 730250"/>
                  <a:gd name="T34" fmla="*/ 694238 w 768350"/>
                  <a:gd name="T35" fmla="*/ 149476 h 730250"/>
                  <a:gd name="T36" fmla="*/ 725477 w 768350"/>
                  <a:gd name="T37" fmla="*/ 197318 h 730250"/>
                  <a:gd name="T38" fmla="*/ 748768 w 768350"/>
                  <a:gd name="T39" fmla="*/ 249708 h 730250"/>
                  <a:gd name="T40" fmla="*/ 763322 w 768350"/>
                  <a:gd name="T41" fmla="*/ 305894 h 730250"/>
                  <a:gd name="T42" fmla="*/ 768350 w 768350"/>
                  <a:gd name="T43" fmla="*/ 365125 h 730250"/>
                  <a:gd name="T44" fmla="*/ 767076 w 768350"/>
                  <a:gd name="T45" fmla="*/ 395074 h 730250"/>
                  <a:gd name="T46" fmla="*/ 763322 w 768350"/>
                  <a:gd name="T47" fmla="*/ 424355 h 730250"/>
                  <a:gd name="T48" fmla="*/ 748768 w 768350"/>
                  <a:gd name="T49" fmla="*/ 480541 h 730250"/>
                  <a:gd name="T50" fmla="*/ 725477 w 768350"/>
                  <a:gd name="T51" fmla="*/ 532931 h 730250"/>
                  <a:gd name="T52" fmla="*/ 694238 w 768350"/>
                  <a:gd name="T53" fmla="*/ 580773 h 730250"/>
                  <a:gd name="T54" fmla="*/ 655843 w 768350"/>
                  <a:gd name="T55" fmla="*/ 623315 h 730250"/>
                  <a:gd name="T56" fmla="*/ 611082 w 768350"/>
                  <a:gd name="T57" fmla="*/ 659808 h 730250"/>
                  <a:gd name="T58" fmla="*/ 560744 w 768350"/>
                  <a:gd name="T59" fmla="*/ 689499 h 730250"/>
                  <a:gd name="T60" fmla="*/ 505620 w 768350"/>
                  <a:gd name="T61" fmla="*/ 711637 h 730250"/>
                  <a:gd name="T62" fmla="*/ 446500 w 768350"/>
                  <a:gd name="T63" fmla="*/ 725471 h 730250"/>
                  <a:gd name="T64" fmla="*/ 384175 w 768350"/>
                  <a:gd name="T65" fmla="*/ 730250 h 730250"/>
                  <a:gd name="T66" fmla="*/ 352660 w 768350"/>
                  <a:gd name="T67" fmla="*/ 729039 h 730250"/>
                  <a:gd name="T68" fmla="*/ 321849 w 768350"/>
                  <a:gd name="T69" fmla="*/ 725471 h 730250"/>
                  <a:gd name="T70" fmla="*/ 262729 w 768350"/>
                  <a:gd name="T71" fmla="*/ 711637 h 730250"/>
                  <a:gd name="T72" fmla="*/ 207605 w 768350"/>
                  <a:gd name="T73" fmla="*/ 689499 h 730250"/>
                  <a:gd name="T74" fmla="*/ 157267 w 768350"/>
                  <a:gd name="T75" fmla="*/ 659808 h 730250"/>
                  <a:gd name="T76" fmla="*/ 112506 w 768350"/>
                  <a:gd name="T77" fmla="*/ 623315 h 730250"/>
                  <a:gd name="T78" fmla="*/ 74111 w 768350"/>
                  <a:gd name="T79" fmla="*/ 580773 h 730250"/>
                  <a:gd name="T80" fmla="*/ 42872 w 768350"/>
                  <a:gd name="T81" fmla="*/ 532931 h 730250"/>
                  <a:gd name="T82" fmla="*/ 19581 w 768350"/>
                  <a:gd name="T83" fmla="*/ 480541 h 730250"/>
                  <a:gd name="T84" fmla="*/ 5027 w 768350"/>
                  <a:gd name="T85" fmla="*/ 424355 h 730250"/>
                  <a:gd name="T86" fmla="*/ 0 w 768350"/>
                  <a:gd name="T87" fmla="*/ 365125 h 730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8350"/>
                  <a:gd name="T133" fmla="*/ 0 h 730250"/>
                  <a:gd name="T134" fmla="*/ 768350 w 768350"/>
                  <a:gd name="T135" fmla="*/ 730250 h 730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8350" h="730250">
                    <a:moveTo>
                      <a:pt x="0" y="365125"/>
                    </a:moveTo>
                    <a:lnTo>
                      <a:pt x="5027" y="305894"/>
                    </a:lnTo>
                    <a:lnTo>
                      <a:pt x="19581" y="249708"/>
                    </a:lnTo>
                    <a:lnTo>
                      <a:pt x="42872" y="197318"/>
                    </a:lnTo>
                    <a:lnTo>
                      <a:pt x="74111" y="149476"/>
                    </a:lnTo>
                    <a:lnTo>
                      <a:pt x="112506" y="106934"/>
                    </a:lnTo>
                    <a:lnTo>
                      <a:pt x="157267" y="70441"/>
                    </a:lnTo>
                    <a:lnTo>
                      <a:pt x="207605" y="40750"/>
                    </a:lnTo>
                    <a:lnTo>
                      <a:pt x="262729" y="18612"/>
                    </a:lnTo>
                    <a:lnTo>
                      <a:pt x="321849" y="4778"/>
                    </a:lnTo>
                    <a:lnTo>
                      <a:pt x="384175" y="0"/>
                    </a:lnTo>
                    <a:lnTo>
                      <a:pt x="415689" y="1210"/>
                    </a:lnTo>
                    <a:lnTo>
                      <a:pt x="446500" y="4778"/>
                    </a:lnTo>
                    <a:lnTo>
                      <a:pt x="505620" y="18612"/>
                    </a:lnTo>
                    <a:lnTo>
                      <a:pt x="560744" y="40750"/>
                    </a:lnTo>
                    <a:lnTo>
                      <a:pt x="611082" y="70441"/>
                    </a:lnTo>
                    <a:lnTo>
                      <a:pt x="655843" y="106934"/>
                    </a:lnTo>
                    <a:lnTo>
                      <a:pt x="694238" y="149476"/>
                    </a:lnTo>
                    <a:lnTo>
                      <a:pt x="725477" y="197318"/>
                    </a:lnTo>
                    <a:lnTo>
                      <a:pt x="748768" y="249708"/>
                    </a:lnTo>
                    <a:lnTo>
                      <a:pt x="763322" y="305894"/>
                    </a:lnTo>
                    <a:lnTo>
                      <a:pt x="768350" y="365125"/>
                    </a:lnTo>
                    <a:lnTo>
                      <a:pt x="767076" y="395074"/>
                    </a:lnTo>
                    <a:lnTo>
                      <a:pt x="763322" y="424355"/>
                    </a:lnTo>
                    <a:lnTo>
                      <a:pt x="748768" y="480541"/>
                    </a:lnTo>
                    <a:lnTo>
                      <a:pt x="725477" y="532931"/>
                    </a:lnTo>
                    <a:lnTo>
                      <a:pt x="694238" y="580773"/>
                    </a:lnTo>
                    <a:lnTo>
                      <a:pt x="655843" y="623315"/>
                    </a:lnTo>
                    <a:lnTo>
                      <a:pt x="611082" y="659808"/>
                    </a:lnTo>
                    <a:lnTo>
                      <a:pt x="560744" y="689499"/>
                    </a:lnTo>
                    <a:lnTo>
                      <a:pt x="505620" y="711637"/>
                    </a:lnTo>
                    <a:lnTo>
                      <a:pt x="446500" y="725471"/>
                    </a:lnTo>
                    <a:lnTo>
                      <a:pt x="384175" y="730250"/>
                    </a:lnTo>
                    <a:lnTo>
                      <a:pt x="352660" y="729039"/>
                    </a:lnTo>
                    <a:lnTo>
                      <a:pt x="321849" y="725471"/>
                    </a:lnTo>
                    <a:lnTo>
                      <a:pt x="262729" y="711637"/>
                    </a:lnTo>
                    <a:lnTo>
                      <a:pt x="207605" y="689499"/>
                    </a:lnTo>
                    <a:lnTo>
                      <a:pt x="157267" y="659808"/>
                    </a:lnTo>
                    <a:lnTo>
                      <a:pt x="112506" y="623315"/>
                    </a:lnTo>
                    <a:lnTo>
                      <a:pt x="74111" y="580773"/>
                    </a:lnTo>
                    <a:lnTo>
                      <a:pt x="42872" y="532931"/>
                    </a:lnTo>
                    <a:lnTo>
                      <a:pt x="19581" y="480541"/>
                    </a:lnTo>
                    <a:lnTo>
                      <a:pt x="5027" y="424355"/>
                    </a:lnTo>
                    <a:lnTo>
                      <a:pt x="0" y="36512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4" name="object 17"/>
              <p:cNvSpPr>
                <a:spLocks/>
              </p:cNvSpPr>
              <p:nvPr/>
            </p:nvSpPr>
            <p:spPr bwMode="auto">
              <a:xfrm>
                <a:off x="4876800" y="3248025"/>
                <a:ext cx="781050" cy="0"/>
              </a:xfrm>
              <a:custGeom>
                <a:avLst/>
                <a:gdLst>
                  <a:gd name="T0" fmla="*/ 0 w 781050"/>
                  <a:gd name="T1" fmla="*/ 781050 w 781050"/>
                  <a:gd name="T2" fmla="*/ 0 60000 65536"/>
                  <a:gd name="T3" fmla="*/ 0 60000 65536"/>
                  <a:gd name="T4" fmla="*/ 0 w 781050"/>
                  <a:gd name="T5" fmla="*/ 781050 w 781050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781050">
                    <a:moveTo>
                      <a:pt x="0" y="0"/>
                    </a:moveTo>
                    <a:lnTo>
                      <a:pt x="78105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5" name="object 18"/>
              <p:cNvSpPr>
                <a:spLocks/>
              </p:cNvSpPr>
              <p:nvPr/>
            </p:nvSpPr>
            <p:spPr bwMode="auto">
              <a:xfrm>
                <a:off x="5267325" y="2876550"/>
                <a:ext cx="0" cy="738188"/>
              </a:xfrm>
              <a:custGeom>
                <a:avLst/>
                <a:gdLst>
                  <a:gd name="T0" fmla="*/ 0 h 738251"/>
                  <a:gd name="T1" fmla="*/ 737495 h 738251"/>
                  <a:gd name="T2" fmla="*/ 0 60000 65536"/>
                  <a:gd name="T3" fmla="*/ 0 60000 65536"/>
                  <a:gd name="T4" fmla="*/ 0 h 738251"/>
                  <a:gd name="T5" fmla="*/ 738251 h 738251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738251">
                    <a:moveTo>
                      <a:pt x="0" y="0"/>
                    </a:moveTo>
                    <a:lnTo>
                      <a:pt x="0" y="73825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6" name="object 19"/>
              <p:cNvSpPr txBox="1">
                <a:spLocks noChangeArrowheads="1"/>
              </p:cNvSpPr>
              <p:nvPr/>
            </p:nvSpPr>
            <p:spPr bwMode="auto">
              <a:xfrm>
                <a:off x="5057775" y="2970213"/>
                <a:ext cx="4826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A	P</a:t>
                </a:r>
                <a:endParaRPr lang="en-US" sz="1800">
                  <a:cs typeface="Arial" charset="0"/>
                </a:endParaRPr>
              </a:p>
            </p:txBody>
          </p:sp>
          <p:sp>
            <p:nvSpPr>
              <p:cNvPr id="16427" name="object 20"/>
              <p:cNvSpPr txBox="1">
                <a:spLocks noChangeArrowheads="1"/>
              </p:cNvSpPr>
              <p:nvPr/>
            </p:nvSpPr>
            <p:spPr bwMode="auto">
              <a:xfrm>
                <a:off x="5057775" y="3281363"/>
                <a:ext cx="4953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S	D</a:t>
                </a: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52" name="Curved Down Arrow 51"/>
            <p:cNvSpPr/>
            <p:nvPr/>
          </p:nvSpPr>
          <p:spPr>
            <a:xfrm rot="20511457">
              <a:off x="1907704" y="4149804"/>
              <a:ext cx="1079538" cy="5032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Curved Down Arrow 52"/>
            <p:cNvSpPr/>
            <p:nvPr/>
          </p:nvSpPr>
          <p:spPr>
            <a:xfrm rot="8645143" flipH="1">
              <a:off x="4168384" y="3832322"/>
              <a:ext cx="1023974" cy="42860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Curved Down Arrow 53"/>
            <p:cNvSpPr/>
            <p:nvPr/>
          </p:nvSpPr>
          <p:spPr>
            <a:xfrm rot="20511457">
              <a:off x="4550985" y="2505246"/>
              <a:ext cx="1081125" cy="5032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Curved Down Arrow 54"/>
            <p:cNvSpPr/>
            <p:nvPr/>
          </p:nvSpPr>
          <p:spPr>
            <a:xfrm rot="4612491" flipH="1">
              <a:off x="6429902" y="1945656"/>
              <a:ext cx="977845" cy="5985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33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378026-B6F6-4969-903F-36C07FDEED9E}"/>
              </a:ext>
            </a:extLst>
          </p:cNvPr>
          <p:cNvSpPr txBox="1">
            <a:spLocks/>
          </p:cNvSpPr>
          <p:nvPr/>
        </p:nvSpPr>
        <p:spPr>
          <a:xfrm>
            <a:off x="2849216" y="176666"/>
            <a:ext cx="5194853" cy="89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Data/Results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908EA3-66E3-409B-8580-F2D5101CBDD0}"/>
              </a:ext>
            </a:extLst>
          </p:cNvPr>
          <p:cNvSpPr txBox="1">
            <a:spLocks/>
          </p:cNvSpPr>
          <p:nvPr/>
        </p:nvSpPr>
        <p:spPr>
          <a:xfrm>
            <a:off x="153937" y="1033670"/>
            <a:ext cx="11865785" cy="5359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</a:t>
            </a:r>
          </a:p>
          <a:p>
            <a:endParaRPr lang="en-GB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5723">
            <a:off x="7364967" y="663704"/>
            <a:ext cx="4423256" cy="3319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7563">
            <a:off x="299346" y="804728"/>
            <a:ext cx="3901918" cy="2228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488" y="2527932"/>
            <a:ext cx="3904431" cy="228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240" y="4995572"/>
            <a:ext cx="5537200" cy="124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190" y="919094"/>
            <a:ext cx="2058990" cy="1527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8929">
            <a:off x="9768026" y="4328546"/>
            <a:ext cx="1934819" cy="179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28373">
            <a:off x="339521" y="3615253"/>
            <a:ext cx="2954558" cy="2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47851" y="268010"/>
            <a:ext cx="8507413" cy="5667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our tests reveal?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468879" y="990465"/>
            <a:ext cx="6929121" cy="52562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Children/ YP wanted FTF not virtual/ teams for the intervention group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GB" sz="19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Majority of children/ YP required support rather than CAMHS intervention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GB" sz="19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 lot of general worries- school, friendships &amp; exams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GB" sz="19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Patients/ YP worry most about school, safety, investigations, and transition related issues such as exams, college, how to deal with parents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GB" sz="19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Parents worry most about SUDEP, after school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GB" sz="19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Parents need help and support about getting a healthy balance with encouraging independence whilst ensuring children’s/ YP safety</a:t>
            </a:r>
          </a:p>
          <a:p>
            <a:pPr marL="0" indent="0" algn="ctr">
              <a:buNone/>
            </a:pPr>
            <a:endParaRPr lang="en-GB" sz="1900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GB" sz="1900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 lot of children fed back that they would like to meet other children with epilepsy</a:t>
            </a:r>
          </a:p>
          <a:p>
            <a:pPr marL="0" indent="0">
              <a:buNone/>
            </a:pPr>
            <a:endParaRPr lang="en-GB" sz="1800" i="1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6607" y="2050828"/>
            <a:ext cx="2324191" cy="25815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Screening tool prior to each consultations on hold for now</a:t>
            </a:r>
          </a:p>
        </p:txBody>
      </p:sp>
      <p:sp>
        <p:nvSpPr>
          <p:cNvPr id="4" name="Oval 3"/>
          <p:cNvSpPr/>
          <p:nvPr/>
        </p:nvSpPr>
        <p:spPr>
          <a:xfrm>
            <a:off x="9398000" y="3719245"/>
            <a:ext cx="2678994" cy="23716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Confirmed that children/ YP did need support in relation to their wellbeing </a:t>
            </a:r>
          </a:p>
        </p:txBody>
      </p:sp>
      <p:sp>
        <p:nvSpPr>
          <p:cNvPr id="5" name="Oval 4"/>
          <p:cNvSpPr/>
          <p:nvPr/>
        </p:nvSpPr>
        <p:spPr>
          <a:xfrm>
            <a:off x="9398000" y="875800"/>
            <a:ext cx="2602216" cy="24657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Helped us ascertain what children/ YP would like including in the wellbeing booklet</a:t>
            </a:r>
          </a:p>
        </p:txBody>
      </p:sp>
    </p:spTree>
    <p:extLst>
      <p:ext uri="{BB962C8B-B14F-4D97-AF65-F5344CB8AC3E}">
        <p14:creationId xmlns:p14="http://schemas.microsoft.com/office/powerpoint/2010/main" val="162418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659A96-5755-41EE-A4CE-719EA2F9C954}"/>
              </a:ext>
            </a:extLst>
          </p:cNvPr>
          <p:cNvSpPr txBox="1">
            <a:spLocks/>
          </p:cNvSpPr>
          <p:nvPr/>
        </p:nvSpPr>
        <p:spPr>
          <a:xfrm>
            <a:off x="667264" y="257856"/>
            <a:ext cx="4040187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IE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Successes 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F4EA930-29CD-463E-A2E2-A89810E7ECEB}"/>
              </a:ext>
            </a:extLst>
          </p:cNvPr>
          <p:cNvSpPr txBox="1">
            <a:spLocks/>
          </p:cNvSpPr>
          <p:nvPr/>
        </p:nvSpPr>
        <p:spPr>
          <a:xfrm>
            <a:off x="543340" y="1053646"/>
            <a:ext cx="4744277" cy="44327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Great opportunity to be able to produce a booklet to help children, YP and families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No clinical psychology in the team but as a result of reaching out, sparked the idea and managed to secure monthly/ bi monthly supervision.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Fantastic involvement and support from Consultant clinical psychologist and CAMHS for a brief spell.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Support and patience from EQIP including great lectures and great insight into patient engagement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Appointing a transition nurse within the team is a positive step in improving this area. The worries highlighted around transition can be addressed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B45C47C-3713-43C1-8E82-61EDE4D48B7D}"/>
              </a:ext>
            </a:extLst>
          </p:cNvPr>
          <p:cNvSpPr txBox="1">
            <a:spLocks/>
          </p:cNvSpPr>
          <p:nvPr/>
        </p:nvSpPr>
        <p:spPr>
          <a:xfrm>
            <a:off x="6096000" y="257856"/>
            <a:ext cx="5622388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DBA03207-CC1F-463C-8FE0-3DCE2BE466CC}"/>
              </a:ext>
            </a:extLst>
          </p:cNvPr>
          <p:cNvSpPr txBox="1">
            <a:spLocks/>
          </p:cNvSpPr>
          <p:nvPr/>
        </p:nvSpPr>
        <p:spPr>
          <a:xfrm>
            <a:off x="5658679" y="1053645"/>
            <a:ext cx="6228522" cy="502910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Had involvement from a clinical psychologist from CAMHS but unfortunately left mid EQIP. Although brief was very useful to both. No replacement as of yet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This has been undertaken at a time of significant staff change within the team 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Impact of nursing and doctor strikes, strep surge on staff &amp; the service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Our epilepsy consultants having to cover colleagues sickness </a:t>
            </a: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707966" y="4983414"/>
            <a:ext cx="1691811" cy="109933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constraints </a:t>
            </a:r>
          </a:p>
        </p:txBody>
      </p:sp>
      <p:sp>
        <p:nvSpPr>
          <p:cNvPr id="3" name="Pentagon 2"/>
          <p:cNvSpPr/>
          <p:nvPr/>
        </p:nvSpPr>
        <p:spPr>
          <a:xfrm>
            <a:off x="10139557" y="5076168"/>
            <a:ext cx="1578831" cy="100657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Same time as NMP course</a:t>
            </a:r>
          </a:p>
        </p:txBody>
      </p:sp>
      <p:sp>
        <p:nvSpPr>
          <p:cNvPr id="4" name="Pentagon 3"/>
          <p:cNvSpPr/>
          <p:nvPr/>
        </p:nvSpPr>
        <p:spPr>
          <a:xfrm>
            <a:off x="7710237" y="5314100"/>
            <a:ext cx="2167847" cy="10685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ideal time of year for the groups</a:t>
            </a:r>
          </a:p>
        </p:txBody>
      </p:sp>
      <p:sp>
        <p:nvSpPr>
          <p:cNvPr id="5" name="Pentagon 4"/>
          <p:cNvSpPr/>
          <p:nvPr/>
        </p:nvSpPr>
        <p:spPr>
          <a:xfrm>
            <a:off x="1931542" y="71919"/>
            <a:ext cx="45719" cy="4571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>
            <a:off x="7263829" y="4479533"/>
            <a:ext cx="2614255" cy="68836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Monthly team meetings on hold</a:t>
            </a:r>
          </a:p>
        </p:txBody>
      </p:sp>
    </p:spTree>
    <p:extLst>
      <p:ext uri="{BB962C8B-B14F-4D97-AF65-F5344CB8AC3E}">
        <p14:creationId xmlns:p14="http://schemas.microsoft.com/office/powerpoint/2010/main" val="182569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188912"/>
            <a:ext cx="8507412" cy="927100"/>
          </a:xfrm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learning highlights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801859" y="1026160"/>
            <a:ext cx="4556722" cy="51816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GB" sz="1800" dirty="0">
                <a:latin typeface="Arial"/>
                <a:ea typeface="MS PGothic"/>
                <a:cs typeface="Arial"/>
              </a:rPr>
              <a:t>The importance of our monthly epilepsy team meetings!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GB" sz="1800" dirty="0">
              <a:latin typeface="Arial"/>
              <a:ea typeface="MS PGothic"/>
              <a:cs typeface="Arial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1800" dirty="0">
                <a:latin typeface="Arial"/>
                <a:ea typeface="MS PGothic"/>
                <a:cs typeface="Arial"/>
              </a:rPr>
              <a:t>The importance of both child/ YP and parent/ carer voices/ feedback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GB" sz="1800" dirty="0">
              <a:latin typeface="Arial"/>
              <a:ea typeface="MS PGothic"/>
              <a:cs typeface="Arial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1800" dirty="0">
                <a:latin typeface="Arial"/>
                <a:ea typeface="MS PGothic"/>
                <a:cs typeface="Arial"/>
              </a:rPr>
              <a:t>Majority of our caseload can benefit from adequate signposting and early intervention rather than a CAMHS referral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GB" sz="1800" i="1" dirty="0">
              <a:solidFill>
                <a:srgbClr val="FF0000"/>
              </a:solidFill>
              <a:latin typeface="Arial"/>
              <a:ea typeface="MS PGothic"/>
              <a:cs typeface="Arial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1800" dirty="0">
                <a:latin typeface="Arial"/>
                <a:ea typeface="MS PGothic"/>
                <a:cs typeface="Arial"/>
              </a:rPr>
              <a:t>Trying different techniques such as QR codes and </a:t>
            </a:r>
            <a:r>
              <a:rPr lang="en-GB" sz="1800" dirty="0" err="1">
                <a:latin typeface="Arial"/>
                <a:ea typeface="MS PGothic"/>
                <a:cs typeface="Arial"/>
              </a:rPr>
              <a:t>menti</a:t>
            </a:r>
            <a:r>
              <a:rPr lang="en-GB" sz="1800" dirty="0">
                <a:latin typeface="Arial"/>
                <a:ea typeface="MS PGothic"/>
                <a:cs typeface="Arial"/>
              </a:rPr>
              <a:t> meter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GB" sz="1800" i="1" dirty="0">
              <a:solidFill>
                <a:srgbClr val="FF0000"/>
              </a:solidFill>
              <a:latin typeface="Arial"/>
              <a:ea typeface="MS PGothic"/>
              <a:cs typeface="Arial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1800" dirty="0">
                <a:latin typeface="Arial"/>
                <a:ea typeface="MS PGothic"/>
                <a:cs typeface="Arial"/>
              </a:rPr>
              <a:t>Changed how we interact and engage with children/ YP.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GB" sz="1400" dirty="0">
              <a:latin typeface="Arial"/>
              <a:ea typeface="MS PGothic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4323" y="953729"/>
            <a:ext cx="45621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making assumptions!!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have a clearer plan, process and support for children/ YP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Putting into place the feedback received for children &amp; YP to improve their wellbeing and QOL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Lots of ideas for our new transition service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a result- working with CAMHS to devise social stories for bloods, MRI scan and EEG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 advertising the HOPE group </a:t>
            </a:r>
          </a:p>
        </p:txBody>
      </p:sp>
    </p:spTree>
    <p:extLst>
      <p:ext uri="{BB962C8B-B14F-4D97-AF65-F5344CB8AC3E}">
        <p14:creationId xmlns:p14="http://schemas.microsoft.com/office/powerpoint/2010/main" val="364418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42294" y="202294"/>
            <a:ext cx="8507413" cy="720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717451" y="1249680"/>
            <a:ext cx="5683349" cy="47447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Changing our practice and potentially other teams practice by sharing</a:t>
            </a:r>
          </a:p>
          <a:p>
            <a:endParaRPr lang="en-US" sz="18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Once in post can reinstate work with CAMHS- Monthly/ bi monthly supervision where we can discuss cases and where best to signpost</a:t>
            </a:r>
          </a:p>
          <a:p>
            <a:endParaRPr lang="en-US" sz="18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Set up a parent/ </a:t>
            </a:r>
            <a:r>
              <a:rPr lang="en-US" sz="18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carer</a:t>
            </a:r>
            <a:r>
              <a:rPr lang="en-US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event with CAMHS/ OKE about managing parents/ </a:t>
            </a:r>
            <a:r>
              <a:rPr lang="en-US" sz="18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carers</a:t>
            </a:r>
            <a:r>
              <a:rPr lang="en-US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emotions/ worries/ fears</a:t>
            </a:r>
          </a:p>
          <a:p>
            <a:endParaRPr lang="en-US" sz="18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Transition &amp; teenage groups to meet peers with epilepsy and cover worries that were addressed around school, friendships, exams, college and employment </a:t>
            </a:r>
          </a:p>
          <a:p>
            <a:endParaRPr lang="en-US" sz="18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With CAMHS devising social stories to help with worries around blood tests, EEGS and MRIS</a:t>
            </a:r>
          </a:p>
          <a:p>
            <a:pPr marL="0" indent="0">
              <a:buNone/>
            </a:pPr>
            <a:endParaRPr lang="en-US" sz="1800" i="1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i="1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i="1" dirty="0">
              <a:solidFill>
                <a:srgbClr val="FF0000"/>
              </a:solidFill>
              <a:latin typeface="Calibri"/>
              <a:ea typeface="MS PGothic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5800" y="1147309"/>
            <a:ext cx="4622800" cy="308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Locally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/>
              <a:t>Share at the HOPE group (monthly child/ YP &amp; parent/ carer support group)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/>
              <a:t>Local specialty/ governance/ team meeting</a:t>
            </a:r>
          </a:p>
          <a:p>
            <a:pPr algn="ctr"/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/>
              <a:t>Share our experience- Possibly at the NWEIG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7853680" y="4460240"/>
            <a:ext cx="2987040" cy="16256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Consider implementing screening tool to highlight MH concerns at clinic</a:t>
            </a:r>
          </a:p>
        </p:txBody>
      </p:sp>
    </p:spTree>
    <p:extLst>
      <p:ext uri="{BB962C8B-B14F-4D97-AF65-F5344CB8AC3E}">
        <p14:creationId xmlns:p14="http://schemas.microsoft.com/office/powerpoint/2010/main" val="93851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140672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 Team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0" y="1159996"/>
            <a:ext cx="4111231" cy="4184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4080" y="1283672"/>
            <a:ext cx="5567716" cy="345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Consultant Paediatricians with specialist interest in epilepsy-  Dr Dhorajiwala, Dr Massarano, Dr Haider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Epilepsy Nurse Specialist- Lianne Fielding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Epilepsy Transition Nurse Specialist- Claire Palmer (new within the team when starting EQIP)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62" y="4423620"/>
            <a:ext cx="316409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42293" y="171614"/>
            <a:ext cx="8507413" cy="9271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n-US" altLang="en-US" b="1" dirty="0">
                <a:solidFill>
                  <a:srgbClr val="558ED5"/>
                </a:solidFill>
                <a:cs typeface="Arial" charset="0"/>
              </a:rPr>
              <a:t> 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842294" y="1212626"/>
            <a:ext cx="8507412" cy="4870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>
              <a:solidFill>
                <a:srgbClr val="FF0000"/>
              </a:solidFill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To develop and implement by Summer 2023 a mental health guide for all children and young people 11 to 17 focused on understanding and managing emotions.</a:t>
            </a:r>
          </a:p>
          <a:p>
            <a:pPr marL="0" indent="0">
              <a:buNone/>
            </a:pPr>
            <a:endParaRPr lang="en-GB" i="1" dirty="0"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None/>
            </a:pPr>
            <a:endParaRPr lang="en-GB" sz="1600" i="1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840" y="3870960"/>
            <a:ext cx="3129280" cy="16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7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131" y="715468"/>
            <a:ext cx="5923722" cy="3974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Rationale</a:t>
            </a:r>
            <a:br>
              <a:rPr 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2722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60" y="914400"/>
            <a:ext cx="6644640" cy="473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862" y="2153920"/>
            <a:ext cx="2981715" cy="2225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1894" y="1560800"/>
            <a:ext cx="8418106" cy="424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Many of our children are struggling with MH &amp; wellbeing and not getting the appropriate help they require in a timely manner.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Often are not aware until they are really struggling and their school attendance and QOL is significantly affected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CAMHS referrals are a minimum of a 12m wait at present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Children are deteriorating with school attendance and learning being affected whilst awaiting initial CAMHS assessment</a:t>
            </a:r>
          </a:p>
        </p:txBody>
      </p:sp>
    </p:spTree>
    <p:extLst>
      <p:ext uri="{BB962C8B-B14F-4D97-AF65-F5344CB8AC3E}">
        <p14:creationId xmlns:p14="http://schemas.microsoft.com/office/powerpoint/2010/main" val="233501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3600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1761"/>
            <a:ext cx="10972800" cy="47444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203440" y="1727201"/>
            <a:ext cx="4378960" cy="44700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from the screening tools were not as expected. Did not meet criteria for CAMHS referral/ assessment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Indicated 3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sector information &amp; signposting not CAMHS referral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Reinforced the need for a wellbeing booklet- understanding &amp; managing emotions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Reinforced early intervention before progressing 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982720" y="2506586"/>
            <a:ext cx="311912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Established screening tool (WHO) in the small group workshop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Feedback from post it notes, marbles/ counters in jars and Mentimeter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216241"/>
            <a:ext cx="327152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Invited a small group of YP with a parent/ carer to a 6 week course with myself and a consultant clinical psychologist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 &amp; parent/carer voice at clinic appointments and home visits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419600" y="1310641"/>
            <a:ext cx="2052320" cy="98143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tools did we use?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9276080" y="571579"/>
            <a:ext cx="1544320" cy="101076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it show?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46760" y="2120506"/>
            <a:ext cx="2204720" cy="103632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did we involve YP &amp; families?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5047834"/>
            <a:ext cx="2114659" cy="4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78" y="1944772"/>
            <a:ext cx="2218568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492125">
              <a:tabLst>
                <a:tab pos="98425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develop and implement by summer 2023 a mental health guide for all children and young people 11 to 17 focused on understanding and managing emotions</a:t>
            </a:r>
            <a:endParaRPr lang="en-IE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1575" y="534763"/>
            <a:ext cx="161825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dirty="0"/>
              <a:t>Primary Drivers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3715" y="492486"/>
            <a:ext cx="357619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dirty="0"/>
              <a:t>Secondary Drivers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2565" y="3673690"/>
            <a:ext cx="1616278" cy="9359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0253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Effective referral and/ or signposting</a:t>
            </a:r>
          </a:p>
          <a:p>
            <a:pPr algn="ctr">
              <a:defRPr/>
            </a:pPr>
            <a:endParaRPr lang="en-GB" sz="1200" dirty="0">
              <a:solidFill>
                <a:srgbClr val="10253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200" dirty="0">
                <a:solidFill>
                  <a:srgbClr val="10253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Staff/ patient/ family engagement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9976" y="1470595"/>
            <a:ext cx="1616278" cy="742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identification of mental health disorders such as anxiety &amp; depression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2565" y="2593395"/>
            <a:ext cx="1616278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intervention/ early intervention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3401" y="3961671"/>
            <a:ext cx="3596507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Tx/>
              <a:buChar char="-"/>
              <a:defRPr/>
            </a:pPr>
            <a:endParaRPr lang="en-IE" sz="1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6859" y="2449503"/>
            <a:ext cx="3593050" cy="1296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defRPr/>
            </a:pPr>
            <a:endParaRPr lang="en-I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6859" y="1225466"/>
            <a:ext cx="3593050" cy="100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Tx/>
              <a:buChar char="-"/>
              <a:defRPr/>
            </a:pPr>
            <a:endParaRPr lang="en-IE" sz="1200" strike="sngStrike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cxnSpLocks/>
            <a:stCxn id="8" idx="1"/>
            <a:endCxn id="4" idx="3"/>
          </p:cNvCxnSpPr>
          <p:nvPr/>
        </p:nvCxnSpPr>
        <p:spPr>
          <a:xfrm rot="10800000" flipV="1">
            <a:off x="2380546" y="1842069"/>
            <a:ext cx="949430" cy="10106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1"/>
          <p:cNvSpPr txBox="1">
            <a:spLocks noChangeArrowheads="1"/>
          </p:cNvSpPr>
          <p:nvPr/>
        </p:nvSpPr>
        <p:spPr bwMode="auto">
          <a:xfrm>
            <a:off x="2566989" y="4536929"/>
            <a:ext cx="687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800"/>
              <a:t> </a:t>
            </a:r>
          </a:p>
        </p:txBody>
      </p:sp>
      <p:sp>
        <p:nvSpPr>
          <p:cNvPr id="17451" name="Title 1"/>
          <p:cNvSpPr txBox="1">
            <a:spLocks/>
          </p:cNvSpPr>
          <p:nvPr/>
        </p:nvSpPr>
        <p:spPr bwMode="auto">
          <a:xfrm>
            <a:off x="436564" y="260351"/>
            <a:ext cx="2326956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Diagram</a:t>
            </a:r>
          </a:p>
        </p:txBody>
      </p:sp>
      <p:cxnSp>
        <p:nvCxnSpPr>
          <p:cNvPr id="69" name="Elbow Connector 68"/>
          <p:cNvCxnSpPr>
            <a:cxnSpLocks/>
          </p:cNvCxnSpPr>
          <p:nvPr/>
        </p:nvCxnSpPr>
        <p:spPr>
          <a:xfrm>
            <a:off x="2380546" y="2541705"/>
            <a:ext cx="917382" cy="17282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  <a:stCxn id="9" idx="1"/>
          </p:cNvCxnSpPr>
          <p:nvPr/>
        </p:nvCxnSpPr>
        <p:spPr>
          <a:xfrm flipH="1">
            <a:off x="2839237" y="2989476"/>
            <a:ext cx="473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9347200" y="469754"/>
            <a:ext cx="237169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dirty="0"/>
              <a:t>Change ideas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352763" y="1038001"/>
            <a:ext cx="2335285" cy="515550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Implementing a screening tool-  Quality Of Life(QOL) questionnaire, Strengths and difficulties questionnaire ., Child Outcome Rating Scale (CORS) 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Smiley face tool, thermometer, emojis- sad, happy, anxious angry for younger children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ABLE tool- Assessment of behaviour and learning in Epilepsy- parents and teachers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6-week FTF or teams' course with 6-8 children (</a:t>
            </a:r>
            <a:r>
              <a:rPr lang="en-GB" sz="1000" dirty="0" err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yr</a:t>
            </a: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 10,11 or first year college) with Consultant clinical psychologist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Our Kids Eyes (OKE) Parent event- 2 events day &amp; evening and/or Youth in Mind- Parent/ child event-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CAMHS Supervision and parent workshop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Explore engagement tools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Create mental wellbeing guide- Understanding and managing emotions</a:t>
            </a:r>
          </a:p>
          <a:p>
            <a:pPr>
              <a:spcBef>
                <a:spcPts val="300"/>
              </a:spcBef>
              <a:defRPr/>
            </a:pPr>
            <a:endParaRPr lang="en-GB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000" dirty="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t>Social prescribing- holistic family centred care (over 16 years) so 16+ and parents </a:t>
            </a:r>
            <a:endParaRPr lang="en-IE" sz="1000" dirty="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cxnSp>
        <p:nvCxnSpPr>
          <p:cNvPr id="90" name="Elbow Connector 89"/>
          <p:cNvCxnSpPr>
            <a:cxnSpLocks/>
          </p:cNvCxnSpPr>
          <p:nvPr/>
        </p:nvCxnSpPr>
        <p:spPr>
          <a:xfrm rot="10800000" flipV="1">
            <a:off x="4943481" y="1543053"/>
            <a:ext cx="433378" cy="3078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cxnSpLocks/>
          </p:cNvCxnSpPr>
          <p:nvPr/>
        </p:nvCxnSpPr>
        <p:spPr>
          <a:xfrm rot="10800000" flipV="1">
            <a:off x="4943482" y="2529548"/>
            <a:ext cx="450233" cy="3293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hape 95"/>
          <p:cNvCxnSpPr>
            <a:cxnSpLocks/>
          </p:cNvCxnSpPr>
          <p:nvPr/>
        </p:nvCxnSpPr>
        <p:spPr>
          <a:xfrm rot="16200000" flipV="1">
            <a:off x="4778603" y="4759433"/>
            <a:ext cx="656608" cy="5736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95"/>
          <p:cNvCxnSpPr>
            <a:cxnSpLocks/>
          </p:cNvCxnSpPr>
          <p:nvPr/>
        </p:nvCxnSpPr>
        <p:spPr>
          <a:xfrm rot="16200000" flipV="1">
            <a:off x="4823547" y="3534297"/>
            <a:ext cx="699233" cy="4886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 flipV="1">
            <a:off x="8328025" y="1765155"/>
            <a:ext cx="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66399" y="2680926"/>
            <a:ext cx="23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93714" y="1225466"/>
            <a:ext cx="35761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Identifying patients at risk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Screening tools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Patient and family empowerment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Empowering families and communities to support each other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76859" y="2463271"/>
            <a:ext cx="35930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Timely mental health input and support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Person and community centred approaches- word maps, 3 questions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Youth advocates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Linking with other professionals- Commissioners,, charity's (YIM/ OKE), schools- SWO,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17484" y="4060103"/>
            <a:ext cx="35524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Staff, Patient and family awareness of mental health and anxiety including physical symptoms of anxiety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Awareness of the link between epilepsy and mental health disorders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Holistic family centred care</a:t>
            </a:r>
          </a:p>
        </p:txBody>
      </p:sp>
    </p:spTree>
    <p:extLst>
      <p:ext uri="{BB962C8B-B14F-4D97-AF65-F5344CB8AC3E}">
        <p14:creationId xmlns:p14="http://schemas.microsoft.com/office/powerpoint/2010/main" val="92222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160262"/>
            <a:ext cx="8147050" cy="71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Map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867978"/>
              </p:ext>
            </p:extLst>
          </p:nvPr>
        </p:nvGraphicFramePr>
        <p:xfrm>
          <a:off x="3287713" y="1237957"/>
          <a:ext cx="6695823" cy="3846806"/>
        </p:xfrm>
        <a:graphic>
          <a:graphicData uri="http://schemas.openxmlformats.org/drawingml/2006/table">
            <a:tbl>
              <a:tblPr/>
              <a:tblGrid>
                <a:gridCol w="333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I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I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I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I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I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I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I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1664746" y="2802693"/>
            <a:ext cx="108743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IE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Interest</a:t>
            </a:r>
          </a:p>
          <a:p>
            <a:pPr>
              <a:defRPr/>
            </a:pPr>
            <a:endParaRPr lang="en-IE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32" name="TextBox 7"/>
          <p:cNvSpPr txBox="1">
            <a:spLocks noChangeArrowheads="1"/>
          </p:cNvSpPr>
          <p:nvPr/>
        </p:nvSpPr>
        <p:spPr bwMode="auto">
          <a:xfrm>
            <a:off x="1981036" y="1237957"/>
            <a:ext cx="84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9233" name="TextBox 9"/>
          <p:cNvSpPr txBox="1">
            <a:spLocks noChangeArrowheads="1"/>
          </p:cNvSpPr>
          <p:nvPr/>
        </p:nvSpPr>
        <p:spPr bwMode="auto">
          <a:xfrm>
            <a:off x="2036598" y="4735729"/>
            <a:ext cx="730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2304" name="TextBox 10"/>
          <p:cNvSpPr txBox="1">
            <a:spLocks noChangeArrowheads="1"/>
          </p:cNvSpPr>
          <p:nvPr/>
        </p:nvSpPr>
        <p:spPr bwMode="auto">
          <a:xfrm flipH="1">
            <a:off x="3287713" y="5620043"/>
            <a:ext cx="669582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IE" sz="1800" b="1" dirty="0">
                <a:solidFill>
                  <a:srgbClr val="002060"/>
                </a:solidFill>
              </a:rPr>
              <a:t>Low                                    Influence                                   High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7417" y="2832250"/>
            <a:ext cx="1248697" cy="3834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8592" y="1823140"/>
            <a:ext cx="15141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Consultant Clinical Psychologist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7495" y="3674698"/>
            <a:ext cx="8130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6178" y="2723990"/>
            <a:ext cx="15043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HOPE Parent support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4080" y="4579310"/>
            <a:ext cx="1005840" cy="349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8720" y="4385188"/>
            <a:ext cx="1158240" cy="543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 staff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88593" y="1237957"/>
            <a:ext cx="1514167" cy="499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Patients &amp; families</a:t>
            </a:r>
          </a:p>
        </p:txBody>
      </p:sp>
    </p:spTree>
    <p:extLst>
      <p:ext uri="{BB962C8B-B14F-4D97-AF65-F5344CB8AC3E}">
        <p14:creationId xmlns:p14="http://schemas.microsoft.com/office/powerpoint/2010/main" val="429107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and Family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i="1" dirty="0">
              <a:solidFill>
                <a:srgbClr val="FF0000"/>
              </a:solidFill>
              <a:cs typeface="Calibri"/>
            </a:endParaRP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143001"/>
            <a:ext cx="3068320" cy="705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was involved?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3027916"/>
            <a:ext cx="2763520" cy="14221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Children &amp; parent/ carers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Myself &amp; Consultant clinical psychologist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1400" y="963500"/>
            <a:ext cx="2275840" cy="7115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we involve?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6830" y="2195272"/>
            <a:ext cx="4498340" cy="1371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before/ after clinic a few questions that they jotted on a post it and folded up and put in the jar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Marbles/ counters in a jar for Yes and No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16595" y="3585569"/>
            <a:ext cx="3525520" cy="25220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Feedback results have covered themes such as general worries Same theme coming from the focus group where we reviewed the screening tools.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addressed in terms of the content in the well-being booklet.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44585" y="1495514"/>
            <a:ext cx="2669540" cy="705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Feedback received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676400" y="2082800"/>
            <a:ext cx="477520" cy="74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5831840" y="1763787"/>
            <a:ext cx="279400" cy="34271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9656762" y="2473960"/>
            <a:ext cx="690880" cy="8890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520" y="3636392"/>
            <a:ext cx="4612640" cy="26439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9724">
            <a:off x="304799" y="4797061"/>
            <a:ext cx="2550161" cy="13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change?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22400" y="1600201"/>
            <a:ext cx="9123680" cy="41605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/>
              <a:t>Not making assumptions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/>
              <a:t>Involving children, YP &amp; families more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/>
              <a:t>Understanding that parents and children/ YP often have very different worries. Often parental worries are worse and need addressing to ensure it doesn’t impact the child/ YP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/>
              <a:t>Working with CAMHS to look at a parent/ carer session to address common worries and fears and how to manage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/>
              <a:t>Working with CAMHS to develop social stories</a:t>
            </a:r>
          </a:p>
        </p:txBody>
      </p:sp>
    </p:spTree>
    <p:extLst>
      <p:ext uri="{BB962C8B-B14F-4D97-AF65-F5344CB8AC3E}">
        <p14:creationId xmlns:p14="http://schemas.microsoft.com/office/powerpoint/2010/main" val="66441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892B6BD4C814D864FE852C6B62926" ma:contentTypeVersion="30" ma:contentTypeDescription="Create a new document." ma:contentTypeScope="" ma:versionID="2cd832593a90a39c6646e34aa3f8d764">
  <xsd:schema xmlns:xsd="http://www.w3.org/2001/XMLSchema" xmlns:xs="http://www.w3.org/2001/XMLSchema" xmlns:p="http://schemas.microsoft.com/office/2006/metadata/properties" xmlns:ns2="19cfbb22-967d-441b-b2d0-56543b08ad7d" xmlns:ns3="http://schemas.microsoft.com/sharepoint/v3/fields" xmlns:ns4="e7b00261-fff3-41e0-a06e-29be7bbb4b90" targetNamespace="http://schemas.microsoft.com/office/2006/metadata/properties" ma:root="true" ma:fieldsID="9e1b728052fa0dc60d409b8efd12f273" ns2:_="" ns3:_="" ns4:_="">
    <xsd:import namespace="19cfbb22-967d-441b-b2d0-56543b08ad7d"/>
    <xsd:import namespace="http://schemas.microsoft.com/sharepoint/v3/fields"/>
    <xsd:import namespace="e7b00261-fff3-41e0-a06e-29be7bbb4b90"/>
    <xsd:element name="properties">
      <xsd:complexType>
        <xsd:sequence>
          <xsd:element name="documentManagement">
            <xsd:complexType>
              <xsd:all>
                <xsd:element ref="ns2:nf553947567e4e08a7a428dd067c6ddf" minOccurs="0"/>
                <xsd:element ref="ns2:TaxCatchAll" minOccurs="0"/>
                <xsd:element ref="ns2:pbf2f93df8dd4eb080efdd315b87a374" minOccurs="0"/>
                <xsd:element ref="ns2:mc9a21fcd6b24904b2be8748004271cc" minOccurs="0"/>
                <xsd:element ref="ns2:fdb3048ee4f64c2ab103fa5c08134177" minOccurs="0"/>
                <xsd:element ref="ns2:i17683cc25004393bf5e7a85079a67d2" minOccurs="0"/>
                <xsd:element ref="ns2:Project_x002f__x0020_contract_x0020_end_x0020_date" minOccurs="0"/>
                <xsd:element ref="ns2:n63e5b34d79144c59fc93a19d30f3a0b" minOccurs="0"/>
                <xsd:element ref="ns3:_Sourc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bb22-967d-441b-b2d0-56543b08ad7d" elementFormDefault="qualified">
    <xsd:import namespace="http://schemas.microsoft.com/office/2006/documentManagement/types"/>
    <xsd:import namespace="http://schemas.microsoft.com/office/infopath/2007/PartnerControls"/>
    <xsd:element name="nf553947567e4e08a7a428dd067c6ddf" ma:index="9" nillable="true" ma:taxonomy="true" ma:internalName="nf553947567e4e08a7a428dd067c6ddf" ma:taxonomyFieldName="Business_x0020_Activity" ma:displayName="Business Activity" ma:default="" ma:fieldId="{7f553947-567e-4e08-a7a4-28dd067c6ddf}" ma:sspId="72c748ba-2422-442a-8da0-8c3a11393106" ma:termSetId="281f97d3-173f-40b8-9fc1-2bb96af60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84e03c9-4683-4d6d-9e6e-c6fa35f1947e}" ma:internalName="TaxCatchAll" ma:showField="CatchAllData" ma:web="19cfbb22-967d-441b-b2d0-56543b08a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f2f93df8dd4eb080efdd315b87a374" ma:index="12" nillable="true" ma:taxonomy="true" ma:internalName="pbf2f93df8dd4eb080efdd315b87a374" ma:taxonomyFieldName="Business_x0020_Function" ma:displayName="Business Function" ma:default="2;#Quality Improvement|f929b268-8fc1-4432-9c8d-4653c804bdfc" ma:fieldId="{9bf2f93d-f8dd-4eb0-80ef-dd315b87a374}" ma:sspId="72c748ba-2422-442a-8da0-8c3a11393106" ma:termSetId="1a054ad0-931e-4bb0-a70b-dc33d2e19bcb" ma:anchorId="c788aced-109f-432d-9368-116094370ebc" ma:open="false" ma:isKeyword="false">
      <xsd:complexType>
        <xsd:sequence>
          <xsd:element ref="pc:Terms" minOccurs="0" maxOccurs="1"/>
        </xsd:sequence>
      </xsd:complexType>
    </xsd:element>
    <xsd:element name="mc9a21fcd6b24904b2be8748004271cc" ma:index="14" nillable="true" ma:taxonomy="true" ma:internalName="mc9a21fcd6b24904b2be8748004271cc" ma:taxonomyFieldName="Division" ma:displayName="Division" ma:default="1;#Research ＆ Quality Improvement|40ffecb9-eb64-4eb4-bbcd-9ff92017558e" ma:fieldId="{6c9a21fc-d6b2-4904-b2be-8748004271cc}" ma:sspId="72c748ba-2422-442a-8da0-8c3a11393106" ma:termSetId="854525bc-11e5-4801-9a2e-02bd235a7e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b3048ee4f64c2ab103fa5c08134177" ma:index="16" nillable="true" ma:taxonomy="true" ma:internalName="fdb3048ee4f64c2ab103fa5c08134177" ma:taxonomyFieldName="Document_x0020_status" ma:displayName="Document status" ma:default="" ma:fieldId="{fdb3048e-e4f6-4c2a-b103-fa5c08134177}" ma:sspId="72c748ba-2422-442a-8da0-8c3a11393106" ma:termSetId="81537ae4-bb63-4a0b-b036-a59c8bb24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7683cc25004393bf5e7a85079a67d2" ma:index="18" nillable="true" ma:taxonomy="true" ma:internalName="i17683cc25004393bf5e7a85079a67d2" ma:taxonomyFieldName="Information_x0020_type" ma:displayName="Information type" ma:default="" ma:fieldId="{217683cc-2500-4393-bf5e-7a85079a67d2}" ma:sspId="72c748ba-2422-442a-8da0-8c3a11393106" ma:termSetId="7c5dc89c-5a38-404b-b798-27b2a4c32a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f__x0020_contract_x0020_end_x0020_date" ma:index="19" nillable="true" ma:displayName="Project/ contract end date" ma:format="DateOnly" ma:internalName="Project_x002F__x0020_contract_x0020_end_x0020_date">
      <xsd:simpleType>
        <xsd:restriction base="dms:DateTime"/>
      </xsd:simpleType>
    </xsd:element>
    <xsd:element name="n63e5b34d79144c59fc93a19d30f3a0b" ma:index="21" nillable="true" ma:taxonomy="true" ma:internalName="n63e5b34d79144c59fc93a19d30f3a0b" ma:taxonomyFieldName="Project_x002F__x0020_contract_x0020_status" ma:displayName="Project/ contract status" ma:default="" ma:fieldId="{763e5b34-d791-44c5-9fc9-3a19d30f3a0b}" ma:sspId="72c748ba-2422-442a-8da0-8c3a11393106" ma:termSetId="6fb53340-93dd-45ae-88d8-d63e0eb70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22" nillable="true" ma:displayName="Source filepath" ma:description="References to resources from which this resource was derived. This is the filepath that was lifted from the Q Drive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00261-fff3-41e0-a06e-29be7bbb4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>E:\Shared\Research &amp; Quality Improvement\Clinical Standards &amp; Quality Improvement\5. RCPCH PROJECTS\3. Epilepsy\1. Documents\Round 3 (2017-2021)\RCPCH EQIP\Documents\EQIP 2022-2023\Shared learning event\Templates\Blank Storyboard RCPCH EQIP 2023 with notes.pptx</_Source>
    <TaxCatchAll xmlns="19cfbb22-967d-441b-b2d0-56543b08ad7d">
      <Value>2</Value>
      <Value>1</Value>
    </TaxCatchAll>
    <lcf76f155ced4ddcb4097134ff3c332f xmlns="e7b00261-fff3-41e0-a06e-29be7bbb4b90">
      <Terms xmlns="http://schemas.microsoft.com/office/infopath/2007/PartnerControls"/>
    </lcf76f155ced4ddcb4097134ff3c332f>
    <i17683cc25004393bf5e7a85079a67d2 xmlns="19cfbb22-967d-441b-b2d0-56543b08ad7d">
      <Terms xmlns="http://schemas.microsoft.com/office/infopath/2007/PartnerControls"/>
    </i17683cc25004393bf5e7a85079a67d2>
    <pbf2f93df8dd4eb080efdd315b87a374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Improvement</TermName>
          <TermId xmlns="http://schemas.microsoft.com/office/infopath/2007/PartnerControls">f929b268-8fc1-4432-9c8d-4653c804bdfc</TermId>
        </TermInfo>
      </Terms>
    </pbf2f93df8dd4eb080efdd315b87a374>
    <nf553947567e4e08a7a428dd067c6ddf xmlns="19cfbb22-967d-441b-b2d0-56543b08ad7d">
      <Terms xmlns="http://schemas.microsoft.com/office/infopath/2007/PartnerControls"/>
    </nf553947567e4e08a7a428dd067c6ddf>
    <Project_x002f__x0020_contract_x0020_end_x0020_date xmlns="19cfbb22-967d-441b-b2d0-56543b08ad7d" xsi:nil="true"/>
    <mc9a21fcd6b24904b2be8748004271cc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＆ Quality Improvement</TermName>
          <TermId xmlns="http://schemas.microsoft.com/office/infopath/2007/PartnerControls">40ffecb9-eb64-4eb4-bbcd-9ff92017558e</TermId>
        </TermInfo>
      </Terms>
    </mc9a21fcd6b24904b2be8748004271cc>
    <fdb3048ee4f64c2ab103fa5c08134177 xmlns="19cfbb22-967d-441b-b2d0-56543b08ad7d">
      <Terms xmlns="http://schemas.microsoft.com/office/infopath/2007/PartnerControls"/>
    </fdb3048ee4f64c2ab103fa5c08134177>
    <n63e5b34d79144c59fc93a19d30f3a0b xmlns="19cfbb22-967d-441b-b2d0-56543b08ad7d">
      <Terms xmlns="http://schemas.microsoft.com/office/infopath/2007/PartnerControls"/>
    </n63e5b34d79144c59fc93a19d30f3a0b>
  </documentManagement>
</p:properties>
</file>

<file path=customXml/itemProps1.xml><?xml version="1.0" encoding="utf-8"?>
<ds:datastoreItem xmlns:ds="http://schemas.openxmlformats.org/officeDocument/2006/customXml" ds:itemID="{E1D09F77-54AA-4698-8427-0F9B76454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fbb22-967d-441b-b2d0-56543b08ad7d"/>
    <ds:schemaRef ds:uri="http://schemas.microsoft.com/sharepoint/v3/fields"/>
    <ds:schemaRef ds:uri="e7b00261-fff3-41e0-a06e-29be7bbb4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EF9602-F465-4981-93EB-C7245F8D8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900CA-8D16-497C-A687-D426E352A780}">
  <ds:schemaRefs>
    <ds:schemaRef ds:uri="http://schemas.microsoft.com/sharepoint/v3/fields"/>
    <ds:schemaRef ds:uri="http://schemas.openxmlformats.org/package/2006/metadata/core-properties"/>
    <ds:schemaRef ds:uri="19d55dec-64db-48ca-8a2a-bb7d318d419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cc4cad-2aa3-4eb2-8220-20c2ac6d16ff"/>
    <ds:schemaRef ds:uri="http://www.w3.org/XML/1998/namespace"/>
    <ds:schemaRef ds:uri="http://purl.org/dc/dcmitype/"/>
    <ds:schemaRef ds:uri="19cfbb22-967d-441b-b2d0-56543b08ad7d"/>
    <ds:schemaRef ds:uri="e7b00261-fff3-41e0-a06e-29be7bbb4b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12070</TotalTime>
  <Words>1765</Words>
  <Application>Microsoft Office PowerPoint</Application>
  <PresentationFormat>Widescreen</PresentationFormat>
  <Paragraphs>285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Tameside Paediatric Epilepsy Team  Improving Care for Children with Epilepsy  RCPCH EQIP QI Project  </vt:lpstr>
      <vt:lpstr>Our  Team</vt:lpstr>
      <vt:lpstr>Aim </vt:lpstr>
      <vt:lpstr>Background Rationale </vt:lpstr>
      <vt:lpstr>Background</vt:lpstr>
      <vt:lpstr>PowerPoint Presentation</vt:lpstr>
      <vt:lpstr>Stakeholder Map</vt:lpstr>
      <vt:lpstr>Patient and Family Engagement</vt:lpstr>
      <vt:lpstr>What did we change?</vt:lpstr>
      <vt:lpstr>Our PDSA cycles </vt:lpstr>
      <vt:lpstr>PowerPoint Presentation</vt:lpstr>
      <vt:lpstr>What did our tests reveal?</vt:lpstr>
      <vt:lpstr>PowerPoint Presentation</vt:lpstr>
      <vt:lpstr>Team learning highlights </vt:lpstr>
      <vt:lpstr>Next Steps </vt:lpstr>
    </vt:vector>
  </TitlesOfParts>
  <Company>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care for Children with Epilepsy</dc:title>
  <dc:creator>Patricia O'Connor</dc:creator>
  <cp:lastModifiedBy>Melanie David-Feveck</cp:lastModifiedBy>
  <cp:revision>118</cp:revision>
  <dcterms:created xsi:type="dcterms:W3CDTF">2019-10-03T13:51:04Z</dcterms:created>
  <dcterms:modified xsi:type="dcterms:W3CDTF">2023-10-26T19:14:05Z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0x0101006808AEDA75F4E24CB3A65A172F2FBF79</vt:lpwstr>
  </property>
  <property fmtid="{D5CDD505-2E9C-101B-9397-08002B2CF9AE}" pid="3" name="Order">
    <vt:r8>100</vt:r8>
  </property>
  <property fmtid="{D5CDD505-2E9C-101B-9397-08002B2CF9AE}" pid="4" name="Information type">
    <vt:lpwstr/>
  </property>
  <property fmtid="{D5CDD505-2E9C-101B-9397-08002B2CF9AE}" pid="5" name="Business Function">
    <vt:lpwstr>2;#Quality Improvement|f929b268-8fc1-4432-9c8d-4653c804bdfc</vt:lpwstr>
  </property>
  <property fmtid="{D5CDD505-2E9C-101B-9397-08002B2CF9AE}" pid="6" name="Project/ contract status">
    <vt:lpwstr/>
  </property>
  <property fmtid="{D5CDD505-2E9C-101B-9397-08002B2CF9AE}" pid="7" name="Archive">
    <vt:lpwstr/>
  </property>
  <property fmtid="{D5CDD505-2E9C-101B-9397-08002B2CF9AE}" pid="8" name="Division">
    <vt:lpwstr>1;#Research ＆ Quality Improvement|40ffecb9-eb64-4eb4-bbcd-9ff92017558e</vt:lpwstr>
  </property>
  <property fmtid="{D5CDD505-2E9C-101B-9397-08002B2CF9AE}" pid="9" name="Document status">
    <vt:lpwstr/>
  </property>
  <property fmtid="{D5CDD505-2E9C-101B-9397-08002B2CF9AE}" pid="10" name="_ExtendedDescription">
    <vt:lpwstr/>
  </property>
  <property fmtid="{D5CDD505-2E9C-101B-9397-08002B2CF9AE}" pid="11" name="Business Activity">
    <vt:lpwstr/>
  </property>
  <property fmtid="{D5CDD505-2E9C-101B-9397-08002B2CF9AE}" pid="12" name="MediaServiceImageTags">
    <vt:lpwstr/>
  </property>
  <property fmtid="{D5CDD505-2E9C-101B-9397-08002B2CF9AE}" pid="13" name="Document_x0020_status">
    <vt:lpwstr/>
  </property>
  <property fmtid="{D5CDD505-2E9C-101B-9397-08002B2CF9AE}" pid="14" name="Business_x0020_Activity">
    <vt:lpwstr/>
  </property>
  <property fmtid="{D5CDD505-2E9C-101B-9397-08002B2CF9AE}" pid="15" name="Project_x002F__x0020_contract_x0020_status">
    <vt:lpwstr/>
  </property>
  <property fmtid="{D5CDD505-2E9C-101B-9397-08002B2CF9AE}" pid="16" name="Information_x0020_type">
    <vt:lpwstr/>
  </property>
</Properties>
</file>