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diagrams/data1.xml" ContentType="application/vnd.openxmlformats-officedocument.drawingml.diagramData+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olors1.xml" ContentType="application/vnd.ms-office.chartcolorstyle+xml"/>
  <Override PartName="/ppt/diagrams/layout1.xml" ContentType="application/vnd.openxmlformats-officedocument.drawingml.diagramLayout+xml"/>
  <Override PartName="/ppt/charts/style1.xml" ContentType="application/vnd.ms-office.chartstyle+xml"/>
  <Override PartName="/ppt/charts/chart1.xml" ContentType="application/vnd.openxmlformats-officedocument.drawingml.char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383625" cy="3027521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98D82"/>
    <a:srgbClr val="ACD0CC"/>
    <a:srgbClr val="26B8B1"/>
    <a:srgbClr val="9AE2DB"/>
    <a:srgbClr val="8DC0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8" d="100"/>
          <a:sy n="18" d="100"/>
        </p:scale>
        <p:origin x="260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cap="none" spc="0" normalizeH="0" baseline="0">
                <a:solidFill>
                  <a:schemeClr val="tx1">
                    <a:lumMod val="65000"/>
                    <a:lumOff val="35000"/>
                  </a:schemeClr>
                </a:solidFill>
                <a:latin typeface="+mj-lt"/>
                <a:ea typeface="+mj-ea"/>
                <a:cs typeface="+mj-cs"/>
              </a:defRPr>
            </a:pPr>
            <a:r>
              <a:rPr lang="en-US" sz="2800" baseline="0" dirty="0">
                <a:latin typeface="+mn-lt"/>
              </a:rPr>
              <a:t>Key areas of concern from the CHECC </a:t>
            </a:r>
          </a:p>
        </c:rich>
      </c:tx>
      <c:layout>
        <c:manualLayout>
          <c:xMode val="edge"/>
          <c:yMode val="edge"/>
          <c:x val="0.19385825216459845"/>
          <c:y val="6.6212025690358375E-2"/>
        </c:manualLayout>
      </c:layout>
      <c:overlay val="0"/>
      <c:spPr>
        <a:noFill/>
        <a:ln>
          <a:noFill/>
        </a:ln>
        <a:effectLst/>
      </c:spPr>
      <c:txPr>
        <a:bodyPr rot="0" spcFirstLastPara="1" vertOverflow="ellipsis" vert="horz" wrap="square" anchor="ctr" anchorCtr="1"/>
        <a:lstStyle/>
        <a:p>
          <a:pPr>
            <a:defRPr sz="2800" b="0" i="0" u="none" strike="noStrike" kern="1200" cap="none" spc="0" normalizeH="0" baseline="0">
              <a:solidFill>
                <a:schemeClr val="tx1">
                  <a:lumMod val="65000"/>
                  <a:lumOff val="35000"/>
                </a:schemeClr>
              </a:solidFill>
              <a:latin typeface="+mj-lt"/>
              <a:ea typeface="+mj-ea"/>
              <a:cs typeface="+mj-cs"/>
            </a:defRPr>
          </a:pPr>
          <a:endParaRPr lang="en-US"/>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5.5349107630252491E-2"/>
          <c:y val="0.11332550763713287"/>
          <c:w val="0.87180752810788886"/>
          <c:h val="0.52289306561877125"/>
        </c:manualLayout>
      </c:layout>
      <c:bar3DChart>
        <c:barDir val="col"/>
        <c:grouping val="clustered"/>
        <c:varyColors val="0"/>
        <c:ser>
          <c:idx val="0"/>
          <c:order val="0"/>
          <c:tx>
            <c:strRef>
              <c:f>Sheet1!$B$1</c:f>
              <c:strCache>
                <c:ptCount val="1"/>
                <c:pt idx="0">
                  <c:v>Number of patients </c:v>
                </c:pt>
              </c:strCache>
            </c:strRef>
          </c:tx>
          <c:spPr>
            <a:solidFill>
              <a:srgbClr val="498D82"/>
            </a:solidFill>
            <a:ln>
              <a:noFill/>
            </a:ln>
            <a:effectLst/>
            <a:sp3d/>
          </c:spPr>
          <c:invertIfNegative val="0"/>
          <c:dLbls>
            <c:delete val="1"/>
          </c:dLbls>
          <c:cat>
            <c:strRef>
              <c:f>Sheet1!$A$2:$A$6</c:f>
              <c:strCache>
                <c:ptCount val="5"/>
                <c:pt idx="0">
                  <c:v>Learning &amp; intellectual development </c:v>
                </c:pt>
                <c:pt idx="1">
                  <c:v>Behaviour </c:v>
                </c:pt>
                <c:pt idx="2">
                  <c:v>Communication &amp; social interaction </c:v>
                </c:pt>
                <c:pt idx="3">
                  <c:v>Specific cognitive &amp; learning skills </c:v>
                </c:pt>
                <c:pt idx="4">
                  <c:v>Attention and concentration </c:v>
                </c:pt>
              </c:strCache>
            </c:strRef>
          </c:cat>
          <c:val>
            <c:numRef>
              <c:f>Sheet1!$B$2:$B$6</c:f>
              <c:numCache>
                <c:formatCode>General</c:formatCode>
                <c:ptCount val="5"/>
                <c:pt idx="0">
                  <c:v>19</c:v>
                </c:pt>
                <c:pt idx="1">
                  <c:v>21</c:v>
                </c:pt>
                <c:pt idx="2">
                  <c:v>25</c:v>
                </c:pt>
                <c:pt idx="3">
                  <c:v>28</c:v>
                </c:pt>
                <c:pt idx="4">
                  <c:v>29</c:v>
                </c:pt>
              </c:numCache>
            </c:numRef>
          </c:val>
          <c:extLst>
            <c:ext xmlns:c16="http://schemas.microsoft.com/office/drawing/2014/chart" uri="{C3380CC4-5D6E-409C-BE32-E72D297353CC}">
              <c16:uniqueId val="{00000000-E12F-4DCC-91BA-39829BA48859}"/>
            </c:ext>
          </c:extLst>
        </c:ser>
        <c:dLbls>
          <c:showLegendKey val="0"/>
          <c:showVal val="1"/>
          <c:showCatName val="0"/>
          <c:showSerName val="0"/>
          <c:showPercent val="0"/>
          <c:showBubbleSize val="0"/>
        </c:dLbls>
        <c:gapWidth val="150"/>
        <c:shape val="box"/>
        <c:axId val="758078736"/>
        <c:axId val="758079376"/>
        <c:axId val="0"/>
      </c:bar3DChart>
      <c:catAx>
        <c:axId val="75807873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900" b="0" i="0" u="none" strike="noStrike" kern="1200" cap="none" spc="0" normalizeH="0" baseline="0">
                <a:solidFill>
                  <a:schemeClr val="tx1">
                    <a:lumMod val="65000"/>
                    <a:lumOff val="35000"/>
                  </a:schemeClr>
                </a:solidFill>
                <a:latin typeface="+mn-lt"/>
                <a:ea typeface="+mn-ea"/>
                <a:cs typeface="+mn-cs"/>
              </a:defRPr>
            </a:pPr>
            <a:endParaRPr lang="en-US"/>
          </a:p>
        </c:txPr>
        <c:crossAx val="758079376"/>
        <c:crosses val="autoZero"/>
        <c:auto val="1"/>
        <c:lblAlgn val="ctr"/>
        <c:lblOffset val="100"/>
        <c:noMultiLvlLbl val="0"/>
      </c:catAx>
      <c:valAx>
        <c:axId val="758079376"/>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title>
          <c:tx>
            <c:rich>
              <a:bodyPr rot="-5400000" spcFirstLastPara="1" vertOverflow="ellipsis" vert="horz" wrap="square" anchor="ctr" anchorCtr="1"/>
              <a:lstStyle/>
              <a:p>
                <a:pPr>
                  <a:defRPr sz="2200" b="0" i="0" u="none" strike="noStrike" kern="1200" cap="all" baseline="0">
                    <a:solidFill>
                      <a:schemeClr val="tx1">
                        <a:lumMod val="65000"/>
                        <a:lumOff val="35000"/>
                      </a:schemeClr>
                    </a:solidFill>
                    <a:latin typeface="+mn-lt"/>
                    <a:ea typeface="+mn-ea"/>
                    <a:cs typeface="+mn-cs"/>
                  </a:defRPr>
                </a:pPr>
                <a:r>
                  <a:rPr lang="en-GB" sz="2200" baseline="0" dirty="0"/>
                  <a:t>Number of patients </a:t>
                </a:r>
              </a:p>
            </c:rich>
          </c:tx>
          <c:layout>
            <c:manualLayout>
              <c:xMode val="edge"/>
              <c:yMode val="edge"/>
              <c:x val="0"/>
              <c:y val="0.23636965417762135"/>
            </c:manualLayout>
          </c:layout>
          <c:overlay val="0"/>
          <c:spPr>
            <a:noFill/>
            <a:ln>
              <a:noFill/>
            </a:ln>
            <a:effectLst/>
          </c:spPr>
          <c:txPr>
            <a:bodyPr rot="-5400000" spcFirstLastPara="1" vertOverflow="ellipsis" vert="horz" wrap="square" anchor="ctr" anchorCtr="1"/>
            <a:lstStyle/>
            <a:p>
              <a:pPr>
                <a:defRPr sz="2200"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crossAx val="75807873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6">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4EE5E03-4D11-4754-ABDC-FA37AF13AD4B}"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GB"/>
        </a:p>
      </dgm:t>
    </dgm:pt>
    <dgm:pt modelId="{B4BBD4C7-A959-4823-8377-83B2797E37CA}">
      <dgm:prSet phldrT="[Text]"/>
      <dgm:spPr>
        <a:solidFill>
          <a:srgbClr val="498D82"/>
        </a:solidFill>
      </dgm:spPr>
      <dgm:t>
        <a:bodyPr/>
        <a:lstStyle/>
        <a:p>
          <a:r>
            <a:rPr lang="en-GB" dirty="0"/>
            <a:t>Nursery/School CHECC</a:t>
          </a:r>
        </a:p>
      </dgm:t>
    </dgm:pt>
    <dgm:pt modelId="{264EE2F8-AA05-49A2-95BE-1801F9BC17A6}" type="parTrans" cxnId="{79EDAA6A-5F02-4F93-8957-CB08DD46B14A}">
      <dgm:prSet/>
      <dgm:spPr/>
      <dgm:t>
        <a:bodyPr/>
        <a:lstStyle/>
        <a:p>
          <a:endParaRPr lang="en-GB"/>
        </a:p>
      </dgm:t>
    </dgm:pt>
    <dgm:pt modelId="{22F7D775-C62A-456F-B0C9-0CB0B5E945BC}" type="sibTrans" cxnId="{79EDAA6A-5F02-4F93-8957-CB08DD46B14A}">
      <dgm:prSet/>
      <dgm:spPr/>
      <dgm:t>
        <a:bodyPr/>
        <a:lstStyle/>
        <a:p>
          <a:endParaRPr lang="en-GB"/>
        </a:p>
      </dgm:t>
    </dgm:pt>
    <dgm:pt modelId="{B0D05B06-BA4B-4B65-8628-039F9815BE2C}">
      <dgm:prSet phldrT="[Text]"/>
      <dgm:spPr>
        <a:solidFill>
          <a:srgbClr val="ACD0CC">
            <a:alpha val="89804"/>
          </a:srgbClr>
        </a:solidFill>
        <a:ln>
          <a:solidFill>
            <a:schemeClr val="accent6">
              <a:lumMod val="20000"/>
              <a:lumOff val="80000"/>
              <a:alpha val="90000"/>
            </a:schemeClr>
          </a:solidFill>
        </a:ln>
      </dgm:spPr>
      <dgm:t>
        <a:bodyPr/>
        <a:lstStyle/>
        <a:p>
          <a:r>
            <a:rPr lang="en-GB" dirty="0"/>
            <a:t>Early years </a:t>
          </a:r>
        </a:p>
      </dgm:t>
    </dgm:pt>
    <dgm:pt modelId="{4B533A03-D58F-440D-942B-9C68D6BA8471}" type="parTrans" cxnId="{3FF02B0C-D82D-4899-9202-321D4E6E32AC}">
      <dgm:prSet/>
      <dgm:spPr/>
      <dgm:t>
        <a:bodyPr/>
        <a:lstStyle/>
        <a:p>
          <a:endParaRPr lang="en-GB"/>
        </a:p>
      </dgm:t>
    </dgm:pt>
    <dgm:pt modelId="{E4DC2520-083D-4286-AA24-301D91510982}" type="sibTrans" cxnId="{3FF02B0C-D82D-4899-9202-321D4E6E32AC}">
      <dgm:prSet/>
      <dgm:spPr/>
      <dgm:t>
        <a:bodyPr/>
        <a:lstStyle/>
        <a:p>
          <a:endParaRPr lang="en-GB"/>
        </a:p>
      </dgm:t>
    </dgm:pt>
    <dgm:pt modelId="{6736636C-E998-4215-BFB0-149EA236F0D0}">
      <dgm:prSet phldrT="[Text]"/>
      <dgm:spPr>
        <a:solidFill>
          <a:srgbClr val="ACD0CC">
            <a:alpha val="89804"/>
          </a:srgbClr>
        </a:solidFill>
        <a:ln>
          <a:solidFill>
            <a:schemeClr val="accent6">
              <a:lumMod val="20000"/>
              <a:lumOff val="80000"/>
              <a:alpha val="90000"/>
            </a:schemeClr>
          </a:solidFill>
        </a:ln>
      </dgm:spPr>
      <dgm:t>
        <a:bodyPr/>
        <a:lstStyle/>
        <a:p>
          <a:r>
            <a:rPr lang="en-GB" dirty="0"/>
            <a:t>National Curriculum attainment</a:t>
          </a:r>
        </a:p>
      </dgm:t>
    </dgm:pt>
    <dgm:pt modelId="{7CBA0D45-3718-43CA-9A50-3B73F6CCD4D6}" type="parTrans" cxnId="{44898B93-438B-475A-9846-C2FA4C7A5AFD}">
      <dgm:prSet/>
      <dgm:spPr/>
      <dgm:t>
        <a:bodyPr/>
        <a:lstStyle/>
        <a:p>
          <a:endParaRPr lang="en-GB"/>
        </a:p>
      </dgm:t>
    </dgm:pt>
    <dgm:pt modelId="{7B2FA536-88EB-463D-B44B-186A8D3435A0}" type="sibTrans" cxnId="{44898B93-438B-475A-9846-C2FA4C7A5AFD}">
      <dgm:prSet/>
      <dgm:spPr/>
      <dgm:t>
        <a:bodyPr/>
        <a:lstStyle/>
        <a:p>
          <a:endParaRPr lang="en-GB"/>
        </a:p>
      </dgm:t>
    </dgm:pt>
    <dgm:pt modelId="{E3970209-A28C-474E-BD0C-DD9714272361}">
      <dgm:prSet phldrT="[Text]"/>
      <dgm:spPr>
        <a:solidFill>
          <a:srgbClr val="498D82"/>
        </a:solidFill>
      </dgm:spPr>
      <dgm:t>
        <a:bodyPr/>
        <a:lstStyle/>
        <a:p>
          <a:r>
            <a:rPr lang="en-GB" dirty="0"/>
            <a:t>Parent/carer CHECC</a:t>
          </a:r>
        </a:p>
      </dgm:t>
    </dgm:pt>
    <dgm:pt modelId="{CF9C760E-9B7E-4F31-92A6-B68C3B187336}" type="parTrans" cxnId="{2A14887B-18F3-4BF6-9160-B3F8BAF8B7EC}">
      <dgm:prSet/>
      <dgm:spPr/>
      <dgm:t>
        <a:bodyPr/>
        <a:lstStyle/>
        <a:p>
          <a:endParaRPr lang="en-GB"/>
        </a:p>
      </dgm:t>
    </dgm:pt>
    <dgm:pt modelId="{431D87D4-083B-41D1-993A-CF177EE5902F}" type="sibTrans" cxnId="{2A14887B-18F3-4BF6-9160-B3F8BAF8B7EC}">
      <dgm:prSet/>
      <dgm:spPr/>
      <dgm:t>
        <a:bodyPr/>
        <a:lstStyle/>
        <a:p>
          <a:endParaRPr lang="en-GB"/>
        </a:p>
      </dgm:t>
    </dgm:pt>
    <dgm:pt modelId="{B277B145-C7AB-4B14-9F16-233E0B547F3F}">
      <dgm:prSet phldrT="[Text]"/>
      <dgm:spPr>
        <a:solidFill>
          <a:srgbClr val="ACD0CC">
            <a:alpha val="90000"/>
          </a:srgbClr>
        </a:solidFill>
      </dgm:spPr>
      <dgm:t>
        <a:bodyPr/>
        <a:lstStyle/>
        <a:p>
          <a:r>
            <a:rPr lang="en-GB" dirty="0"/>
            <a:t>Milestones </a:t>
          </a:r>
        </a:p>
      </dgm:t>
    </dgm:pt>
    <dgm:pt modelId="{553EAE5D-26A9-4AD4-9179-75BAC3C592C1}" type="parTrans" cxnId="{CF08C2B2-69FF-4A0A-A3ED-89F718C76A5C}">
      <dgm:prSet/>
      <dgm:spPr/>
      <dgm:t>
        <a:bodyPr/>
        <a:lstStyle/>
        <a:p>
          <a:endParaRPr lang="en-GB"/>
        </a:p>
      </dgm:t>
    </dgm:pt>
    <dgm:pt modelId="{26760587-7B54-4650-A435-808725FD6F35}" type="sibTrans" cxnId="{CF08C2B2-69FF-4A0A-A3ED-89F718C76A5C}">
      <dgm:prSet/>
      <dgm:spPr/>
      <dgm:t>
        <a:bodyPr/>
        <a:lstStyle/>
        <a:p>
          <a:endParaRPr lang="en-GB"/>
        </a:p>
      </dgm:t>
    </dgm:pt>
    <dgm:pt modelId="{D3FEAE2C-B24E-4C33-90DF-A9778431F4B6}">
      <dgm:prSet phldrT="[Text]"/>
      <dgm:spPr>
        <a:solidFill>
          <a:srgbClr val="ACD0CC">
            <a:alpha val="90000"/>
          </a:srgbClr>
        </a:solidFill>
      </dgm:spPr>
      <dgm:t>
        <a:bodyPr/>
        <a:lstStyle/>
        <a:p>
          <a:r>
            <a:rPr lang="en-GB" dirty="0"/>
            <a:t>Emotional well-being </a:t>
          </a:r>
        </a:p>
      </dgm:t>
    </dgm:pt>
    <dgm:pt modelId="{5FE15D65-73A7-402C-BC6D-5F167DB8715B}" type="parTrans" cxnId="{B86FB16B-1436-41FD-9506-3E3ABA2B9AFC}">
      <dgm:prSet/>
      <dgm:spPr/>
      <dgm:t>
        <a:bodyPr/>
        <a:lstStyle/>
        <a:p>
          <a:endParaRPr lang="en-GB"/>
        </a:p>
      </dgm:t>
    </dgm:pt>
    <dgm:pt modelId="{642DD197-F87F-4BF7-8841-E9718EB7117A}" type="sibTrans" cxnId="{B86FB16B-1436-41FD-9506-3E3ABA2B9AFC}">
      <dgm:prSet/>
      <dgm:spPr/>
      <dgm:t>
        <a:bodyPr/>
        <a:lstStyle/>
        <a:p>
          <a:endParaRPr lang="en-GB"/>
        </a:p>
      </dgm:t>
    </dgm:pt>
    <dgm:pt modelId="{FABAA4D7-E09D-4226-A1B5-8D0DFD472C5E}">
      <dgm:prSet phldrT="[Text]"/>
      <dgm:spPr>
        <a:solidFill>
          <a:srgbClr val="498D82"/>
        </a:solidFill>
      </dgm:spPr>
      <dgm:t>
        <a:bodyPr/>
        <a:lstStyle/>
        <a:p>
          <a:r>
            <a:rPr lang="en-GB" dirty="0"/>
            <a:t>Young person CHECC</a:t>
          </a:r>
        </a:p>
      </dgm:t>
    </dgm:pt>
    <dgm:pt modelId="{678F4C2E-67E8-4AF4-AAB9-26DAE86A66D0}" type="parTrans" cxnId="{922A55EC-21EA-41B2-86A8-617CB90D37CD}">
      <dgm:prSet/>
      <dgm:spPr/>
      <dgm:t>
        <a:bodyPr/>
        <a:lstStyle/>
        <a:p>
          <a:endParaRPr lang="en-GB"/>
        </a:p>
      </dgm:t>
    </dgm:pt>
    <dgm:pt modelId="{706D28E1-65CE-44BF-AE50-DE99CDD4A3BC}" type="sibTrans" cxnId="{922A55EC-21EA-41B2-86A8-617CB90D37CD}">
      <dgm:prSet/>
      <dgm:spPr/>
      <dgm:t>
        <a:bodyPr/>
        <a:lstStyle/>
        <a:p>
          <a:endParaRPr lang="en-GB"/>
        </a:p>
      </dgm:t>
    </dgm:pt>
    <dgm:pt modelId="{4FEC2BF1-10B3-4E75-AF0B-5B07810730F6}">
      <dgm:prSet phldrT="[Text]"/>
      <dgm:spPr>
        <a:solidFill>
          <a:srgbClr val="ACD0CC">
            <a:alpha val="90000"/>
          </a:srgbClr>
        </a:solidFill>
      </dgm:spPr>
      <dgm:t>
        <a:bodyPr/>
        <a:lstStyle/>
        <a:p>
          <a:r>
            <a:rPr lang="en-GB" dirty="0"/>
            <a:t>Transition to adult services</a:t>
          </a:r>
        </a:p>
      </dgm:t>
    </dgm:pt>
    <dgm:pt modelId="{6946482B-8FA6-4326-92A8-49DF2CBD14A9}" type="parTrans" cxnId="{802A7FE4-A079-4201-91D8-9A7C990ABB28}">
      <dgm:prSet/>
      <dgm:spPr/>
      <dgm:t>
        <a:bodyPr/>
        <a:lstStyle/>
        <a:p>
          <a:endParaRPr lang="en-GB"/>
        </a:p>
      </dgm:t>
    </dgm:pt>
    <dgm:pt modelId="{FD7B4B38-5CAE-4BB1-A2F7-6D8F507A2B07}" type="sibTrans" cxnId="{802A7FE4-A079-4201-91D8-9A7C990ABB28}">
      <dgm:prSet/>
      <dgm:spPr/>
      <dgm:t>
        <a:bodyPr/>
        <a:lstStyle/>
        <a:p>
          <a:endParaRPr lang="en-GB"/>
        </a:p>
      </dgm:t>
    </dgm:pt>
    <dgm:pt modelId="{6254989E-9745-49C1-BAD5-1249C9FAACCA}">
      <dgm:prSet phldrT="[Text]"/>
      <dgm:spPr>
        <a:solidFill>
          <a:srgbClr val="ACD0CC">
            <a:alpha val="90000"/>
          </a:srgbClr>
        </a:solidFill>
      </dgm:spPr>
      <dgm:t>
        <a:bodyPr/>
        <a:lstStyle/>
        <a:p>
          <a:r>
            <a:rPr lang="en-GB" dirty="0"/>
            <a:t>Lifestyle concerns</a:t>
          </a:r>
        </a:p>
      </dgm:t>
    </dgm:pt>
    <dgm:pt modelId="{935A8B37-89B6-47A6-91F3-E56A795B10E8}" type="parTrans" cxnId="{F50190EB-E8CD-44A1-8407-3F7AA9E01D74}">
      <dgm:prSet/>
      <dgm:spPr/>
      <dgm:t>
        <a:bodyPr/>
        <a:lstStyle/>
        <a:p>
          <a:endParaRPr lang="en-GB"/>
        </a:p>
      </dgm:t>
    </dgm:pt>
    <dgm:pt modelId="{9541BC6C-54D9-4D09-846C-1C8F6BFF4170}" type="sibTrans" cxnId="{F50190EB-E8CD-44A1-8407-3F7AA9E01D74}">
      <dgm:prSet/>
      <dgm:spPr/>
      <dgm:t>
        <a:bodyPr/>
        <a:lstStyle/>
        <a:p>
          <a:endParaRPr lang="en-GB"/>
        </a:p>
      </dgm:t>
    </dgm:pt>
    <dgm:pt modelId="{BE70697F-D444-4E9A-BE6A-FB79B7727DE1}">
      <dgm:prSet phldrT="[Text]"/>
      <dgm:spPr>
        <a:solidFill>
          <a:srgbClr val="ACD0CC">
            <a:alpha val="89804"/>
          </a:srgbClr>
        </a:solidFill>
        <a:ln>
          <a:solidFill>
            <a:schemeClr val="accent6">
              <a:lumMod val="20000"/>
              <a:lumOff val="80000"/>
              <a:alpha val="90000"/>
            </a:schemeClr>
          </a:solidFill>
        </a:ln>
      </dgm:spPr>
      <dgm:t>
        <a:bodyPr/>
        <a:lstStyle/>
        <a:p>
          <a:r>
            <a:rPr lang="en-GB" dirty="0"/>
            <a:t>Reasonable adjustments </a:t>
          </a:r>
        </a:p>
      </dgm:t>
    </dgm:pt>
    <dgm:pt modelId="{796070B7-FA92-4DFF-BD67-2D3F64147248}" type="parTrans" cxnId="{7220FD13-C32B-40A0-94B1-1BA0205E1344}">
      <dgm:prSet/>
      <dgm:spPr/>
      <dgm:t>
        <a:bodyPr/>
        <a:lstStyle/>
        <a:p>
          <a:endParaRPr lang="en-GB"/>
        </a:p>
      </dgm:t>
    </dgm:pt>
    <dgm:pt modelId="{0A06BCFD-B021-40FF-ACC4-53D67C7A2DAF}" type="sibTrans" cxnId="{7220FD13-C32B-40A0-94B1-1BA0205E1344}">
      <dgm:prSet/>
      <dgm:spPr/>
      <dgm:t>
        <a:bodyPr/>
        <a:lstStyle/>
        <a:p>
          <a:endParaRPr lang="en-GB"/>
        </a:p>
      </dgm:t>
    </dgm:pt>
    <dgm:pt modelId="{0622C0BA-453D-4559-BE0F-FAEFA2B9D36C}">
      <dgm:prSet phldrT="[Text]"/>
      <dgm:spPr>
        <a:solidFill>
          <a:srgbClr val="ACD0CC">
            <a:alpha val="90000"/>
          </a:srgbClr>
        </a:solidFill>
      </dgm:spPr>
      <dgm:t>
        <a:bodyPr/>
        <a:lstStyle/>
        <a:p>
          <a:r>
            <a:rPr lang="en-GB" dirty="0"/>
            <a:t>Medication side effects </a:t>
          </a:r>
        </a:p>
      </dgm:t>
    </dgm:pt>
    <dgm:pt modelId="{5691987D-C657-4EA4-9A3B-6FF32CB5ACEB}" type="parTrans" cxnId="{6BA40AB9-CE70-4431-BDAD-DFF5B861F69C}">
      <dgm:prSet/>
      <dgm:spPr/>
      <dgm:t>
        <a:bodyPr/>
        <a:lstStyle/>
        <a:p>
          <a:endParaRPr lang="en-GB"/>
        </a:p>
      </dgm:t>
    </dgm:pt>
    <dgm:pt modelId="{33D29926-DB85-413E-BCE5-F1B833A4BB6D}" type="sibTrans" cxnId="{6BA40AB9-CE70-4431-BDAD-DFF5B861F69C}">
      <dgm:prSet/>
      <dgm:spPr/>
      <dgm:t>
        <a:bodyPr/>
        <a:lstStyle/>
        <a:p>
          <a:endParaRPr lang="en-GB"/>
        </a:p>
      </dgm:t>
    </dgm:pt>
    <dgm:pt modelId="{DEC94B02-6517-427C-95AF-1FDAC059E633}">
      <dgm:prSet phldrT="[Text]"/>
      <dgm:spPr>
        <a:solidFill>
          <a:srgbClr val="ACD0CC">
            <a:alpha val="90000"/>
          </a:srgbClr>
        </a:solidFill>
      </dgm:spPr>
      <dgm:t>
        <a:bodyPr/>
        <a:lstStyle/>
        <a:p>
          <a:r>
            <a:rPr lang="en-GB" dirty="0"/>
            <a:t>Sleeping issues </a:t>
          </a:r>
        </a:p>
      </dgm:t>
    </dgm:pt>
    <dgm:pt modelId="{01DCE054-C708-4FDD-99D5-FB52A27D214B}" type="parTrans" cxnId="{C37AD318-8C6C-4A80-9AE1-CBE5DF0A59A9}">
      <dgm:prSet/>
      <dgm:spPr/>
      <dgm:t>
        <a:bodyPr/>
        <a:lstStyle/>
        <a:p>
          <a:endParaRPr lang="en-GB"/>
        </a:p>
      </dgm:t>
    </dgm:pt>
    <dgm:pt modelId="{E9682C49-8A66-4980-B204-6FFA5CF256B5}" type="sibTrans" cxnId="{C37AD318-8C6C-4A80-9AE1-CBE5DF0A59A9}">
      <dgm:prSet/>
      <dgm:spPr/>
      <dgm:t>
        <a:bodyPr/>
        <a:lstStyle/>
        <a:p>
          <a:endParaRPr lang="en-GB"/>
        </a:p>
      </dgm:t>
    </dgm:pt>
    <dgm:pt modelId="{CDF78A8D-2CBE-4E19-94CE-325FBE7E7E08}">
      <dgm:prSet phldrT="[Text]"/>
      <dgm:spPr>
        <a:solidFill>
          <a:srgbClr val="ACD0CC">
            <a:alpha val="90000"/>
          </a:srgbClr>
        </a:solidFill>
      </dgm:spPr>
      <dgm:t>
        <a:bodyPr/>
        <a:lstStyle/>
        <a:p>
          <a:r>
            <a:rPr lang="en-GB" dirty="0"/>
            <a:t>Barriers regarding driving and employment </a:t>
          </a:r>
        </a:p>
      </dgm:t>
    </dgm:pt>
    <dgm:pt modelId="{998477D2-64D8-4C1F-B7CF-1DB9CD330C27}" type="parTrans" cxnId="{D514FD7E-BDB1-498C-AD1F-3749005B33E2}">
      <dgm:prSet/>
      <dgm:spPr/>
      <dgm:t>
        <a:bodyPr/>
        <a:lstStyle/>
        <a:p>
          <a:endParaRPr lang="en-GB"/>
        </a:p>
      </dgm:t>
    </dgm:pt>
    <dgm:pt modelId="{F0359C62-C897-4792-BB97-D94D9EFCE335}" type="sibTrans" cxnId="{D514FD7E-BDB1-498C-AD1F-3749005B33E2}">
      <dgm:prSet/>
      <dgm:spPr/>
      <dgm:t>
        <a:bodyPr/>
        <a:lstStyle/>
        <a:p>
          <a:endParaRPr lang="en-GB"/>
        </a:p>
      </dgm:t>
    </dgm:pt>
    <dgm:pt modelId="{44D0B306-C19A-48E5-ACA6-24DB82634F33}" type="pres">
      <dgm:prSet presAssocID="{A4EE5E03-4D11-4754-ABDC-FA37AF13AD4B}" presName="Name0" presStyleCnt="0">
        <dgm:presLayoutVars>
          <dgm:dir/>
          <dgm:animLvl val="lvl"/>
          <dgm:resizeHandles val="exact"/>
        </dgm:presLayoutVars>
      </dgm:prSet>
      <dgm:spPr/>
    </dgm:pt>
    <dgm:pt modelId="{B86556D1-B82F-4C89-A633-87F97ADCAB2E}" type="pres">
      <dgm:prSet presAssocID="{B4BBD4C7-A959-4823-8377-83B2797E37CA}" presName="composite" presStyleCnt="0"/>
      <dgm:spPr/>
    </dgm:pt>
    <dgm:pt modelId="{17542C31-5DCA-4E3D-BC11-1F5F5446165C}" type="pres">
      <dgm:prSet presAssocID="{B4BBD4C7-A959-4823-8377-83B2797E37CA}" presName="parTx" presStyleLbl="alignNode1" presStyleIdx="0" presStyleCnt="3">
        <dgm:presLayoutVars>
          <dgm:chMax val="0"/>
          <dgm:chPref val="0"/>
          <dgm:bulletEnabled val="1"/>
        </dgm:presLayoutVars>
      </dgm:prSet>
      <dgm:spPr/>
    </dgm:pt>
    <dgm:pt modelId="{A2D971C6-F9E6-409C-B9AC-2F1C74C151CF}" type="pres">
      <dgm:prSet presAssocID="{B4BBD4C7-A959-4823-8377-83B2797E37CA}" presName="desTx" presStyleLbl="alignAccFollowNode1" presStyleIdx="0" presStyleCnt="3">
        <dgm:presLayoutVars>
          <dgm:bulletEnabled val="1"/>
        </dgm:presLayoutVars>
      </dgm:prSet>
      <dgm:spPr/>
    </dgm:pt>
    <dgm:pt modelId="{1D835781-0C9C-4AA3-825E-00F9C9808420}" type="pres">
      <dgm:prSet presAssocID="{22F7D775-C62A-456F-B0C9-0CB0B5E945BC}" presName="space" presStyleCnt="0"/>
      <dgm:spPr/>
    </dgm:pt>
    <dgm:pt modelId="{D0257421-E8B5-4C21-846E-95916C57D6CE}" type="pres">
      <dgm:prSet presAssocID="{E3970209-A28C-474E-BD0C-DD9714272361}" presName="composite" presStyleCnt="0"/>
      <dgm:spPr/>
    </dgm:pt>
    <dgm:pt modelId="{46044A1E-0B46-453D-8393-9774AE2039DC}" type="pres">
      <dgm:prSet presAssocID="{E3970209-A28C-474E-BD0C-DD9714272361}" presName="parTx" presStyleLbl="alignNode1" presStyleIdx="1" presStyleCnt="3" custLinFactNeighborX="4419" custLinFactNeighborY="-2445">
        <dgm:presLayoutVars>
          <dgm:chMax val="0"/>
          <dgm:chPref val="0"/>
          <dgm:bulletEnabled val="1"/>
        </dgm:presLayoutVars>
      </dgm:prSet>
      <dgm:spPr/>
    </dgm:pt>
    <dgm:pt modelId="{455936BA-3D6F-49EC-97DB-07D0D73A66B3}" type="pres">
      <dgm:prSet presAssocID="{E3970209-A28C-474E-BD0C-DD9714272361}" presName="desTx" presStyleLbl="alignAccFollowNode1" presStyleIdx="1" presStyleCnt="3">
        <dgm:presLayoutVars>
          <dgm:bulletEnabled val="1"/>
        </dgm:presLayoutVars>
      </dgm:prSet>
      <dgm:spPr/>
    </dgm:pt>
    <dgm:pt modelId="{4B15C1B9-140E-4412-A8E8-C6F7F6EE65DE}" type="pres">
      <dgm:prSet presAssocID="{431D87D4-083B-41D1-993A-CF177EE5902F}" presName="space" presStyleCnt="0"/>
      <dgm:spPr/>
    </dgm:pt>
    <dgm:pt modelId="{CC3F68FD-5B64-400A-B020-53439BC3FEF3}" type="pres">
      <dgm:prSet presAssocID="{FABAA4D7-E09D-4226-A1B5-8D0DFD472C5E}" presName="composite" presStyleCnt="0"/>
      <dgm:spPr/>
    </dgm:pt>
    <dgm:pt modelId="{E9038DF6-8616-41EC-B02B-2AB2C29DDC5B}" type="pres">
      <dgm:prSet presAssocID="{FABAA4D7-E09D-4226-A1B5-8D0DFD472C5E}" presName="parTx" presStyleLbl="alignNode1" presStyleIdx="2" presStyleCnt="3">
        <dgm:presLayoutVars>
          <dgm:chMax val="0"/>
          <dgm:chPref val="0"/>
          <dgm:bulletEnabled val="1"/>
        </dgm:presLayoutVars>
      </dgm:prSet>
      <dgm:spPr/>
    </dgm:pt>
    <dgm:pt modelId="{2EBEEAFE-AED1-499F-B503-8D9F93A8C854}" type="pres">
      <dgm:prSet presAssocID="{FABAA4D7-E09D-4226-A1B5-8D0DFD472C5E}" presName="desTx" presStyleLbl="alignAccFollowNode1" presStyleIdx="2" presStyleCnt="3">
        <dgm:presLayoutVars>
          <dgm:bulletEnabled val="1"/>
        </dgm:presLayoutVars>
      </dgm:prSet>
      <dgm:spPr/>
    </dgm:pt>
  </dgm:ptLst>
  <dgm:cxnLst>
    <dgm:cxn modelId="{3FF02B0C-D82D-4899-9202-321D4E6E32AC}" srcId="{B4BBD4C7-A959-4823-8377-83B2797E37CA}" destId="{B0D05B06-BA4B-4B65-8628-039F9815BE2C}" srcOrd="0" destOrd="0" parTransId="{4B533A03-D58F-440D-942B-9C68D6BA8471}" sibTransId="{E4DC2520-083D-4286-AA24-301D91510982}"/>
    <dgm:cxn modelId="{260CDE11-756A-4A28-BC95-C44A31A5FE37}" type="presOf" srcId="{0622C0BA-453D-4559-BE0F-FAEFA2B9D36C}" destId="{455936BA-3D6F-49EC-97DB-07D0D73A66B3}" srcOrd="0" destOrd="2" presId="urn:microsoft.com/office/officeart/2005/8/layout/hList1"/>
    <dgm:cxn modelId="{7220FD13-C32B-40A0-94B1-1BA0205E1344}" srcId="{B4BBD4C7-A959-4823-8377-83B2797E37CA}" destId="{BE70697F-D444-4E9A-BE6A-FB79B7727DE1}" srcOrd="2" destOrd="0" parTransId="{796070B7-FA92-4DFF-BD67-2D3F64147248}" sibTransId="{0A06BCFD-B021-40FF-ACC4-53D67C7A2DAF}"/>
    <dgm:cxn modelId="{C37AD318-8C6C-4A80-9AE1-CBE5DF0A59A9}" srcId="{E3970209-A28C-474E-BD0C-DD9714272361}" destId="{DEC94B02-6517-427C-95AF-1FDAC059E633}" srcOrd="3" destOrd="0" parTransId="{01DCE054-C708-4FDD-99D5-FB52A27D214B}" sibTransId="{E9682C49-8A66-4980-B204-6FFA5CF256B5}"/>
    <dgm:cxn modelId="{783EF725-B3F3-44DA-9F0D-F6F097F72387}" type="presOf" srcId="{B4BBD4C7-A959-4823-8377-83B2797E37CA}" destId="{17542C31-5DCA-4E3D-BC11-1F5F5446165C}" srcOrd="0" destOrd="0" presId="urn:microsoft.com/office/officeart/2005/8/layout/hList1"/>
    <dgm:cxn modelId="{8A82722D-9DA3-4AC8-92D9-5E4DBB73CA52}" type="presOf" srcId="{A4EE5E03-4D11-4754-ABDC-FA37AF13AD4B}" destId="{44D0B306-C19A-48E5-ACA6-24DB82634F33}" srcOrd="0" destOrd="0" presId="urn:microsoft.com/office/officeart/2005/8/layout/hList1"/>
    <dgm:cxn modelId="{7924712E-472E-4AE0-BC98-6252B576D1A0}" type="presOf" srcId="{4FEC2BF1-10B3-4E75-AF0B-5B07810730F6}" destId="{2EBEEAFE-AED1-499F-B503-8D9F93A8C854}" srcOrd="0" destOrd="0" presId="urn:microsoft.com/office/officeart/2005/8/layout/hList1"/>
    <dgm:cxn modelId="{4FF5503B-1052-4478-B9DE-103ADC619578}" type="presOf" srcId="{DEC94B02-6517-427C-95AF-1FDAC059E633}" destId="{455936BA-3D6F-49EC-97DB-07D0D73A66B3}" srcOrd="0" destOrd="3" presId="urn:microsoft.com/office/officeart/2005/8/layout/hList1"/>
    <dgm:cxn modelId="{FE529741-5ADC-4E76-AFDE-08031C0B3B3B}" type="presOf" srcId="{B0D05B06-BA4B-4B65-8628-039F9815BE2C}" destId="{A2D971C6-F9E6-409C-B9AC-2F1C74C151CF}" srcOrd="0" destOrd="0" presId="urn:microsoft.com/office/officeart/2005/8/layout/hList1"/>
    <dgm:cxn modelId="{0D224666-C647-4385-A3E2-11AC91527243}" type="presOf" srcId="{6736636C-E998-4215-BFB0-149EA236F0D0}" destId="{A2D971C6-F9E6-409C-B9AC-2F1C74C151CF}" srcOrd="0" destOrd="1" presId="urn:microsoft.com/office/officeart/2005/8/layout/hList1"/>
    <dgm:cxn modelId="{79EDAA6A-5F02-4F93-8957-CB08DD46B14A}" srcId="{A4EE5E03-4D11-4754-ABDC-FA37AF13AD4B}" destId="{B4BBD4C7-A959-4823-8377-83B2797E37CA}" srcOrd="0" destOrd="0" parTransId="{264EE2F8-AA05-49A2-95BE-1801F9BC17A6}" sibTransId="{22F7D775-C62A-456F-B0C9-0CB0B5E945BC}"/>
    <dgm:cxn modelId="{B86FB16B-1436-41FD-9506-3E3ABA2B9AFC}" srcId="{E3970209-A28C-474E-BD0C-DD9714272361}" destId="{D3FEAE2C-B24E-4C33-90DF-A9778431F4B6}" srcOrd="1" destOrd="0" parTransId="{5FE15D65-73A7-402C-BC6D-5F167DB8715B}" sibTransId="{642DD197-F87F-4BF7-8841-E9718EB7117A}"/>
    <dgm:cxn modelId="{CC5B766D-88D1-48A4-9A1B-0F4972D1AE1B}" type="presOf" srcId="{FABAA4D7-E09D-4226-A1B5-8D0DFD472C5E}" destId="{E9038DF6-8616-41EC-B02B-2AB2C29DDC5B}" srcOrd="0" destOrd="0" presId="urn:microsoft.com/office/officeart/2005/8/layout/hList1"/>
    <dgm:cxn modelId="{4EFCE657-07EB-40C3-861C-927AAE003B15}" type="presOf" srcId="{6254989E-9745-49C1-BAD5-1249C9FAACCA}" destId="{2EBEEAFE-AED1-499F-B503-8D9F93A8C854}" srcOrd="0" destOrd="1" presId="urn:microsoft.com/office/officeart/2005/8/layout/hList1"/>
    <dgm:cxn modelId="{B69B7A7B-04D1-457B-A67F-AF39BEACAD36}" type="presOf" srcId="{CDF78A8D-2CBE-4E19-94CE-325FBE7E7E08}" destId="{2EBEEAFE-AED1-499F-B503-8D9F93A8C854}" srcOrd="0" destOrd="2" presId="urn:microsoft.com/office/officeart/2005/8/layout/hList1"/>
    <dgm:cxn modelId="{2A14887B-18F3-4BF6-9160-B3F8BAF8B7EC}" srcId="{A4EE5E03-4D11-4754-ABDC-FA37AF13AD4B}" destId="{E3970209-A28C-474E-BD0C-DD9714272361}" srcOrd="1" destOrd="0" parTransId="{CF9C760E-9B7E-4F31-92A6-B68C3B187336}" sibTransId="{431D87D4-083B-41D1-993A-CF177EE5902F}"/>
    <dgm:cxn modelId="{D514FD7E-BDB1-498C-AD1F-3749005B33E2}" srcId="{FABAA4D7-E09D-4226-A1B5-8D0DFD472C5E}" destId="{CDF78A8D-2CBE-4E19-94CE-325FBE7E7E08}" srcOrd="2" destOrd="0" parTransId="{998477D2-64D8-4C1F-B7CF-1DB9CD330C27}" sibTransId="{F0359C62-C897-4792-BB97-D94D9EFCE335}"/>
    <dgm:cxn modelId="{76FF2189-1024-4C0A-A41B-9F4C68098CE5}" type="presOf" srcId="{B277B145-C7AB-4B14-9F16-233E0B547F3F}" destId="{455936BA-3D6F-49EC-97DB-07D0D73A66B3}" srcOrd="0" destOrd="0" presId="urn:microsoft.com/office/officeart/2005/8/layout/hList1"/>
    <dgm:cxn modelId="{44898B93-438B-475A-9846-C2FA4C7A5AFD}" srcId="{B4BBD4C7-A959-4823-8377-83B2797E37CA}" destId="{6736636C-E998-4215-BFB0-149EA236F0D0}" srcOrd="1" destOrd="0" parTransId="{7CBA0D45-3718-43CA-9A50-3B73F6CCD4D6}" sibTransId="{7B2FA536-88EB-463D-B44B-186A8D3435A0}"/>
    <dgm:cxn modelId="{CF08C2B2-69FF-4A0A-A3ED-89F718C76A5C}" srcId="{E3970209-A28C-474E-BD0C-DD9714272361}" destId="{B277B145-C7AB-4B14-9F16-233E0B547F3F}" srcOrd="0" destOrd="0" parTransId="{553EAE5D-26A9-4AD4-9179-75BAC3C592C1}" sibTransId="{26760587-7B54-4650-A435-808725FD6F35}"/>
    <dgm:cxn modelId="{6BA40AB9-CE70-4431-BDAD-DFF5B861F69C}" srcId="{E3970209-A28C-474E-BD0C-DD9714272361}" destId="{0622C0BA-453D-4559-BE0F-FAEFA2B9D36C}" srcOrd="2" destOrd="0" parTransId="{5691987D-C657-4EA4-9A3B-6FF32CB5ACEB}" sibTransId="{33D29926-DB85-413E-BCE5-F1B833A4BB6D}"/>
    <dgm:cxn modelId="{793B37DC-0136-4CB7-B7CE-9054E85963AE}" type="presOf" srcId="{E3970209-A28C-474E-BD0C-DD9714272361}" destId="{46044A1E-0B46-453D-8393-9774AE2039DC}" srcOrd="0" destOrd="0" presId="urn:microsoft.com/office/officeart/2005/8/layout/hList1"/>
    <dgm:cxn modelId="{802A7FE4-A079-4201-91D8-9A7C990ABB28}" srcId="{FABAA4D7-E09D-4226-A1B5-8D0DFD472C5E}" destId="{4FEC2BF1-10B3-4E75-AF0B-5B07810730F6}" srcOrd="0" destOrd="0" parTransId="{6946482B-8FA6-4326-92A8-49DF2CBD14A9}" sibTransId="{FD7B4B38-5CAE-4BB1-A2F7-6D8F507A2B07}"/>
    <dgm:cxn modelId="{F50190EB-E8CD-44A1-8407-3F7AA9E01D74}" srcId="{FABAA4D7-E09D-4226-A1B5-8D0DFD472C5E}" destId="{6254989E-9745-49C1-BAD5-1249C9FAACCA}" srcOrd="1" destOrd="0" parTransId="{935A8B37-89B6-47A6-91F3-E56A795B10E8}" sibTransId="{9541BC6C-54D9-4D09-846C-1C8F6BFF4170}"/>
    <dgm:cxn modelId="{922A55EC-21EA-41B2-86A8-617CB90D37CD}" srcId="{A4EE5E03-4D11-4754-ABDC-FA37AF13AD4B}" destId="{FABAA4D7-E09D-4226-A1B5-8D0DFD472C5E}" srcOrd="2" destOrd="0" parTransId="{678F4C2E-67E8-4AF4-AAB9-26DAE86A66D0}" sibTransId="{706D28E1-65CE-44BF-AE50-DE99CDD4A3BC}"/>
    <dgm:cxn modelId="{FA0F2CEE-EE92-44E2-AD81-9C59844B9AB4}" type="presOf" srcId="{D3FEAE2C-B24E-4C33-90DF-A9778431F4B6}" destId="{455936BA-3D6F-49EC-97DB-07D0D73A66B3}" srcOrd="0" destOrd="1" presId="urn:microsoft.com/office/officeart/2005/8/layout/hList1"/>
    <dgm:cxn modelId="{E866D2FE-DDF4-4E1A-B6B8-37DB600F4B31}" type="presOf" srcId="{BE70697F-D444-4E9A-BE6A-FB79B7727DE1}" destId="{A2D971C6-F9E6-409C-B9AC-2F1C74C151CF}" srcOrd="0" destOrd="2" presId="urn:microsoft.com/office/officeart/2005/8/layout/hList1"/>
    <dgm:cxn modelId="{56D89E4E-6BBC-4F85-870A-E83BB1C886C7}" type="presParOf" srcId="{44D0B306-C19A-48E5-ACA6-24DB82634F33}" destId="{B86556D1-B82F-4C89-A633-87F97ADCAB2E}" srcOrd="0" destOrd="0" presId="urn:microsoft.com/office/officeart/2005/8/layout/hList1"/>
    <dgm:cxn modelId="{9CBD8B07-407C-4637-A586-4FBEFA4BE8EA}" type="presParOf" srcId="{B86556D1-B82F-4C89-A633-87F97ADCAB2E}" destId="{17542C31-5DCA-4E3D-BC11-1F5F5446165C}" srcOrd="0" destOrd="0" presId="urn:microsoft.com/office/officeart/2005/8/layout/hList1"/>
    <dgm:cxn modelId="{87DD8611-6026-4116-9403-C83EF02F66DC}" type="presParOf" srcId="{B86556D1-B82F-4C89-A633-87F97ADCAB2E}" destId="{A2D971C6-F9E6-409C-B9AC-2F1C74C151CF}" srcOrd="1" destOrd="0" presId="urn:microsoft.com/office/officeart/2005/8/layout/hList1"/>
    <dgm:cxn modelId="{E60508E2-FE17-412A-90BB-10A82C78E4ED}" type="presParOf" srcId="{44D0B306-C19A-48E5-ACA6-24DB82634F33}" destId="{1D835781-0C9C-4AA3-825E-00F9C9808420}" srcOrd="1" destOrd="0" presId="urn:microsoft.com/office/officeart/2005/8/layout/hList1"/>
    <dgm:cxn modelId="{270A6730-3EA1-4429-BE48-8059254FD27C}" type="presParOf" srcId="{44D0B306-C19A-48E5-ACA6-24DB82634F33}" destId="{D0257421-E8B5-4C21-846E-95916C57D6CE}" srcOrd="2" destOrd="0" presId="urn:microsoft.com/office/officeart/2005/8/layout/hList1"/>
    <dgm:cxn modelId="{2DF99CE3-8638-48CE-A147-1C3AB4007524}" type="presParOf" srcId="{D0257421-E8B5-4C21-846E-95916C57D6CE}" destId="{46044A1E-0B46-453D-8393-9774AE2039DC}" srcOrd="0" destOrd="0" presId="urn:microsoft.com/office/officeart/2005/8/layout/hList1"/>
    <dgm:cxn modelId="{A75C4668-0689-4C3D-B028-D68820B54E04}" type="presParOf" srcId="{D0257421-E8B5-4C21-846E-95916C57D6CE}" destId="{455936BA-3D6F-49EC-97DB-07D0D73A66B3}" srcOrd="1" destOrd="0" presId="urn:microsoft.com/office/officeart/2005/8/layout/hList1"/>
    <dgm:cxn modelId="{6787C210-61CF-4177-9D43-E532AA831B04}" type="presParOf" srcId="{44D0B306-C19A-48E5-ACA6-24DB82634F33}" destId="{4B15C1B9-140E-4412-A8E8-C6F7F6EE65DE}" srcOrd="3" destOrd="0" presId="urn:microsoft.com/office/officeart/2005/8/layout/hList1"/>
    <dgm:cxn modelId="{46C3EEC7-8F6E-4F55-B26B-833801043DDC}" type="presParOf" srcId="{44D0B306-C19A-48E5-ACA6-24DB82634F33}" destId="{CC3F68FD-5B64-400A-B020-53439BC3FEF3}" srcOrd="4" destOrd="0" presId="urn:microsoft.com/office/officeart/2005/8/layout/hList1"/>
    <dgm:cxn modelId="{AC4C205C-1158-43E9-953C-7972158F552D}" type="presParOf" srcId="{CC3F68FD-5B64-400A-B020-53439BC3FEF3}" destId="{E9038DF6-8616-41EC-B02B-2AB2C29DDC5B}" srcOrd="0" destOrd="0" presId="urn:microsoft.com/office/officeart/2005/8/layout/hList1"/>
    <dgm:cxn modelId="{1CDB5444-7127-48C5-8AF7-3EBCD36CABD6}" type="presParOf" srcId="{CC3F68FD-5B64-400A-B020-53439BC3FEF3}" destId="{2EBEEAFE-AED1-499F-B503-8D9F93A8C854}" srcOrd="1" destOrd="0" presId="urn:microsoft.com/office/officeart/2005/8/layout/hLis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542C31-5DCA-4E3D-BC11-1F5F5446165C}">
      <dsp:nvSpPr>
        <dsp:cNvPr id="0" name=""/>
        <dsp:cNvSpPr/>
      </dsp:nvSpPr>
      <dsp:spPr>
        <a:xfrm>
          <a:off x="2923" y="3289118"/>
          <a:ext cx="2850651" cy="1088461"/>
        </a:xfrm>
        <a:prstGeom prst="rect">
          <a:avLst/>
        </a:prstGeom>
        <a:solidFill>
          <a:srgbClr val="498D82"/>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21920" rIns="213360" bIns="121920" numCol="1" spcCol="1270" anchor="ctr" anchorCtr="0">
          <a:noAutofit/>
        </a:bodyPr>
        <a:lstStyle/>
        <a:p>
          <a:pPr marL="0" lvl="0" indent="0" algn="ctr" defTabSz="1333500">
            <a:lnSpc>
              <a:spcPct val="90000"/>
            </a:lnSpc>
            <a:spcBef>
              <a:spcPct val="0"/>
            </a:spcBef>
            <a:spcAft>
              <a:spcPct val="35000"/>
            </a:spcAft>
            <a:buNone/>
          </a:pPr>
          <a:r>
            <a:rPr lang="en-GB" sz="3000" kern="1200" dirty="0"/>
            <a:t>Nursery/School CHECC</a:t>
          </a:r>
        </a:p>
      </dsp:txBody>
      <dsp:txXfrm>
        <a:off x="2923" y="3289118"/>
        <a:ext cx="2850651" cy="1088461"/>
      </dsp:txXfrm>
    </dsp:sp>
    <dsp:sp modelId="{A2D971C6-F9E6-409C-B9AC-2F1C74C151CF}">
      <dsp:nvSpPr>
        <dsp:cNvPr id="0" name=""/>
        <dsp:cNvSpPr/>
      </dsp:nvSpPr>
      <dsp:spPr>
        <a:xfrm>
          <a:off x="2923" y="4377580"/>
          <a:ext cx="2850651" cy="3957464"/>
        </a:xfrm>
        <a:prstGeom prst="rect">
          <a:avLst/>
        </a:prstGeom>
        <a:solidFill>
          <a:srgbClr val="ACD0CC">
            <a:alpha val="89804"/>
          </a:srgbClr>
        </a:solidFill>
        <a:ln w="12700" cap="flat" cmpd="sng" algn="ctr">
          <a:solidFill>
            <a:schemeClr val="accent6">
              <a:lumMod val="20000"/>
              <a:lumOff val="80000"/>
              <a:alpha val="9000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0020" tIns="160020" rIns="213360" bIns="240030" numCol="1" spcCol="1270" anchor="t" anchorCtr="0">
          <a:noAutofit/>
        </a:bodyPr>
        <a:lstStyle/>
        <a:p>
          <a:pPr marL="285750" lvl="1" indent="-285750" algn="l" defTabSz="1333500">
            <a:lnSpc>
              <a:spcPct val="90000"/>
            </a:lnSpc>
            <a:spcBef>
              <a:spcPct val="0"/>
            </a:spcBef>
            <a:spcAft>
              <a:spcPct val="15000"/>
            </a:spcAft>
            <a:buChar char="•"/>
          </a:pPr>
          <a:r>
            <a:rPr lang="en-GB" sz="3000" kern="1200" dirty="0"/>
            <a:t>Early years </a:t>
          </a:r>
        </a:p>
        <a:p>
          <a:pPr marL="285750" lvl="1" indent="-285750" algn="l" defTabSz="1333500">
            <a:lnSpc>
              <a:spcPct val="90000"/>
            </a:lnSpc>
            <a:spcBef>
              <a:spcPct val="0"/>
            </a:spcBef>
            <a:spcAft>
              <a:spcPct val="15000"/>
            </a:spcAft>
            <a:buChar char="•"/>
          </a:pPr>
          <a:r>
            <a:rPr lang="en-GB" sz="3000" kern="1200" dirty="0"/>
            <a:t>National Curriculum attainment</a:t>
          </a:r>
        </a:p>
        <a:p>
          <a:pPr marL="285750" lvl="1" indent="-285750" algn="l" defTabSz="1333500">
            <a:lnSpc>
              <a:spcPct val="90000"/>
            </a:lnSpc>
            <a:spcBef>
              <a:spcPct val="0"/>
            </a:spcBef>
            <a:spcAft>
              <a:spcPct val="15000"/>
            </a:spcAft>
            <a:buChar char="•"/>
          </a:pPr>
          <a:r>
            <a:rPr lang="en-GB" sz="3000" kern="1200" dirty="0"/>
            <a:t>Reasonable adjustments </a:t>
          </a:r>
        </a:p>
      </dsp:txBody>
      <dsp:txXfrm>
        <a:off x="2923" y="4377580"/>
        <a:ext cx="2850651" cy="3957464"/>
      </dsp:txXfrm>
    </dsp:sp>
    <dsp:sp modelId="{46044A1E-0B46-453D-8393-9774AE2039DC}">
      <dsp:nvSpPr>
        <dsp:cNvPr id="0" name=""/>
        <dsp:cNvSpPr/>
      </dsp:nvSpPr>
      <dsp:spPr>
        <a:xfrm>
          <a:off x="3378637" y="3262505"/>
          <a:ext cx="2850651" cy="1088461"/>
        </a:xfrm>
        <a:prstGeom prst="rect">
          <a:avLst/>
        </a:prstGeom>
        <a:solidFill>
          <a:srgbClr val="498D82"/>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21920" rIns="213360" bIns="121920" numCol="1" spcCol="1270" anchor="ctr" anchorCtr="0">
          <a:noAutofit/>
        </a:bodyPr>
        <a:lstStyle/>
        <a:p>
          <a:pPr marL="0" lvl="0" indent="0" algn="ctr" defTabSz="1333500">
            <a:lnSpc>
              <a:spcPct val="90000"/>
            </a:lnSpc>
            <a:spcBef>
              <a:spcPct val="0"/>
            </a:spcBef>
            <a:spcAft>
              <a:spcPct val="35000"/>
            </a:spcAft>
            <a:buNone/>
          </a:pPr>
          <a:r>
            <a:rPr lang="en-GB" sz="3000" kern="1200" dirty="0"/>
            <a:t>Parent/carer CHECC</a:t>
          </a:r>
        </a:p>
      </dsp:txBody>
      <dsp:txXfrm>
        <a:off x="3378637" y="3262505"/>
        <a:ext cx="2850651" cy="1088461"/>
      </dsp:txXfrm>
    </dsp:sp>
    <dsp:sp modelId="{455936BA-3D6F-49EC-97DB-07D0D73A66B3}">
      <dsp:nvSpPr>
        <dsp:cNvPr id="0" name=""/>
        <dsp:cNvSpPr/>
      </dsp:nvSpPr>
      <dsp:spPr>
        <a:xfrm>
          <a:off x="3252667" y="4377580"/>
          <a:ext cx="2850651" cy="3957464"/>
        </a:xfrm>
        <a:prstGeom prst="rect">
          <a:avLst/>
        </a:prstGeom>
        <a:solidFill>
          <a:srgbClr val="ACD0CC">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0020" tIns="160020" rIns="213360" bIns="240030" numCol="1" spcCol="1270" anchor="t" anchorCtr="0">
          <a:noAutofit/>
        </a:bodyPr>
        <a:lstStyle/>
        <a:p>
          <a:pPr marL="285750" lvl="1" indent="-285750" algn="l" defTabSz="1333500">
            <a:lnSpc>
              <a:spcPct val="90000"/>
            </a:lnSpc>
            <a:spcBef>
              <a:spcPct val="0"/>
            </a:spcBef>
            <a:spcAft>
              <a:spcPct val="15000"/>
            </a:spcAft>
            <a:buChar char="•"/>
          </a:pPr>
          <a:r>
            <a:rPr lang="en-GB" sz="3000" kern="1200" dirty="0"/>
            <a:t>Milestones </a:t>
          </a:r>
        </a:p>
        <a:p>
          <a:pPr marL="285750" lvl="1" indent="-285750" algn="l" defTabSz="1333500">
            <a:lnSpc>
              <a:spcPct val="90000"/>
            </a:lnSpc>
            <a:spcBef>
              <a:spcPct val="0"/>
            </a:spcBef>
            <a:spcAft>
              <a:spcPct val="15000"/>
            </a:spcAft>
            <a:buChar char="•"/>
          </a:pPr>
          <a:r>
            <a:rPr lang="en-GB" sz="3000" kern="1200" dirty="0"/>
            <a:t>Emotional well-being </a:t>
          </a:r>
        </a:p>
        <a:p>
          <a:pPr marL="285750" lvl="1" indent="-285750" algn="l" defTabSz="1333500">
            <a:lnSpc>
              <a:spcPct val="90000"/>
            </a:lnSpc>
            <a:spcBef>
              <a:spcPct val="0"/>
            </a:spcBef>
            <a:spcAft>
              <a:spcPct val="15000"/>
            </a:spcAft>
            <a:buChar char="•"/>
          </a:pPr>
          <a:r>
            <a:rPr lang="en-GB" sz="3000" kern="1200" dirty="0"/>
            <a:t>Medication side effects </a:t>
          </a:r>
        </a:p>
        <a:p>
          <a:pPr marL="285750" lvl="1" indent="-285750" algn="l" defTabSz="1333500">
            <a:lnSpc>
              <a:spcPct val="90000"/>
            </a:lnSpc>
            <a:spcBef>
              <a:spcPct val="0"/>
            </a:spcBef>
            <a:spcAft>
              <a:spcPct val="15000"/>
            </a:spcAft>
            <a:buChar char="•"/>
          </a:pPr>
          <a:r>
            <a:rPr lang="en-GB" sz="3000" kern="1200" dirty="0"/>
            <a:t>Sleeping issues </a:t>
          </a:r>
        </a:p>
      </dsp:txBody>
      <dsp:txXfrm>
        <a:off x="3252667" y="4377580"/>
        <a:ext cx="2850651" cy="3957464"/>
      </dsp:txXfrm>
    </dsp:sp>
    <dsp:sp modelId="{E9038DF6-8616-41EC-B02B-2AB2C29DDC5B}">
      <dsp:nvSpPr>
        <dsp:cNvPr id="0" name=""/>
        <dsp:cNvSpPr/>
      </dsp:nvSpPr>
      <dsp:spPr>
        <a:xfrm>
          <a:off x="6502410" y="3289118"/>
          <a:ext cx="2850651" cy="1088461"/>
        </a:xfrm>
        <a:prstGeom prst="rect">
          <a:avLst/>
        </a:prstGeom>
        <a:solidFill>
          <a:srgbClr val="498D82"/>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3360" tIns="121920" rIns="213360" bIns="121920" numCol="1" spcCol="1270" anchor="ctr" anchorCtr="0">
          <a:noAutofit/>
        </a:bodyPr>
        <a:lstStyle/>
        <a:p>
          <a:pPr marL="0" lvl="0" indent="0" algn="ctr" defTabSz="1333500">
            <a:lnSpc>
              <a:spcPct val="90000"/>
            </a:lnSpc>
            <a:spcBef>
              <a:spcPct val="0"/>
            </a:spcBef>
            <a:spcAft>
              <a:spcPct val="35000"/>
            </a:spcAft>
            <a:buNone/>
          </a:pPr>
          <a:r>
            <a:rPr lang="en-GB" sz="3000" kern="1200" dirty="0"/>
            <a:t>Young person CHECC</a:t>
          </a:r>
        </a:p>
      </dsp:txBody>
      <dsp:txXfrm>
        <a:off x="6502410" y="3289118"/>
        <a:ext cx="2850651" cy="1088461"/>
      </dsp:txXfrm>
    </dsp:sp>
    <dsp:sp modelId="{2EBEEAFE-AED1-499F-B503-8D9F93A8C854}">
      <dsp:nvSpPr>
        <dsp:cNvPr id="0" name=""/>
        <dsp:cNvSpPr/>
      </dsp:nvSpPr>
      <dsp:spPr>
        <a:xfrm>
          <a:off x="6502410" y="4377580"/>
          <a:ext cx="2850651" cy="3957464"/>
        </a:xfrm>
        <a:prstGeom prst="rect">
          <a:avLst/>
        </a:prstGeom>
        <a:solidFill>
          <a:srgbClr val="ACD0CC">
            <a:alpha val="90000"/>
          </a:srgb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60020" tIns="160020" rIns="213360" bIns="240030" numCol="1" spcCol="1270" anchor="t" anchorCtr="0">
          <a:noAutofit/>
        </a:bodyPr>
        <a:lstStyle/>
        <a:p>
          <a:pPr marL="285750" lvl="1" indent="-285750" algn="l" defTabSz="1333500">
            <a:lnSpc>
              <a:spcPct val="90000"/>
            </a:lnSpc>
            <a:spcBef>
              <a:spcPct val="0"/>
            </a:spcBef>
            <a:spcAft>
              <a:spcPct val="15000"/>
            </a:spcAft>
            <a:buChar char="•"/>
          </a:pPr>
          <a:r>
            <a:rPr lang="en-GB" sz="3000" kern="1200" dirty="0"/>
            <a:t>Transition to adult services</a:t>
          </a:r>
        </a:p>
        <a:p>
          <a:pPr marL="285750" lvl="1" indent="-285750" algn="l" defTabSz="1333500">
            <a:lnSpc>
              <a:spcPct val="90000"/>
            </a:lnSpc>
            <a:spcBef>
              <a:spcPct val="0"/>
            </a:spcBef>
            <a:spcAft>
              <a:spcPct val="15000"/>
            </a:spcAft>
            <a:buChar char="•"/>
          </a:pPr>
          <a:r>
            <a:rPr lang="en-GB" sz="3000" kern="1200" dirty="0"/>
            <a:t>Lifestyle concerns</a:t>
          </a:r>
        </a:p>
        <a:p>
          <a:pPr marL="285750" lvl="1" indent="-285750" algn="l" defTabSz="1333500">
            <a:lnSpc>
              <a:spcPct val="90000"/>
            </a:lnSpc>
            <a:spcBef>
              <a:spcPct val="0"/>
            </a:spcBef>
            <a:spcAft>
              <a:spcPct val="15000"/>
            </a:spcAft>
            <a:buChar char="•"/>
          </a:pPr>
          <a:r>
            <a:rPr lang="en-GB" sz="3000" kern="1200" dirty="0"/>
            <a:t>Barriers regarding driving and employment </a:t>
          </a:r>
        </a:p>
      </dsp:txBody>
      <dsp:txXfrm>
        <a:off x="6502410" y="4377580"/>
        <a:ext cx="2850651" cy="3957464"/>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3772" y="4954765"/>
            <a:ext cx="18176081" cy="10540259"/>
          </a:xfrm>
        </p:spPr>
        <p:txBody>
          <a:bodyPr anchor="b"/>
          <a:lstStyle>
            <a:lvl1pPr algn="ctr">
              <a:defRPr sz="14031"/>
            </a:lvl1pPr>
          </a:lstStyle>
          <a:p>
            <a:r>
              <a:rPr lang="en-US"/>
              <a:t>Click to edit Master title style</a:t>
            </a:r>
            <a:endParaRPr lang="en-US" dirty="0"/>
          </a:p>
        </p:txBody>
      </p:sp>
      <p:sp>
        <p:nvSpPr>
          <p:cNvPr id="3" name="Subtitle 2"/>
          <p:cNvSpPr>
            <a:spLocks noGrp="1"/>
          </p:cNvSpPr>
          <p:nvPr>
            <p:ph type="subTitle" idx="1"/>
          </p:nvPr>
        </p:nvSpPr>
        <p:spPr>
          <a:xfrm>
            <a:off x="2672953" y="15901497"/>
            <a:ext cx="16037719" cy="7309499"/>
          </a:xfrm>
        </p:spPr>
        <p:txBody>
          <a:bodyPr/>
          <a:lstStyle>
            <a:lvl1pPr marL="0" indent="0" algn="ctr">
              <a:buNone/>
              <a:defRPr sz="5612"/>
            </a:lvl1pPr>
            <a:lvl2pPr marL="1069162" indent="0" algn="ctr">
              <a:buNone/>
              <a:defRPr sz="4677"/>
            </a:lvl2pPr>
            <a:lvl3pPr marL="2138324" indent="0" algn="ctr">
              <a:buNone/>
              <a:defRPr sz="4209"/>
            </a:lvl3pPr>
            <a:lvl4pPr marL="3207487" indent="0" algn="ctr">
              <a:buNone/>
              <a:defRPr sz="3742"/>
            </a:lvl4pPr>
            <a:lvl5pPr marL="4276649" indent="0" algn="ctr">
              <a:buNone/>
              <a:defRPr sz="3742"/>
            </a:lvl5pPr>
            <a:lvl6pPr marL="5345811" indent="0" algn="ctr">
              <a:buNone/>
              <a:defRPr sz="3742"/>
            </a:lvl6pPr>
            <a:lvl7pPr marL="6414973" indent="0" algn="ctr">
              <a:buNone/>
              <a:defRPr sz="3742"/>
            </a:lvl7pPr>
            <a:lvl8pPr marL="7484135" indent="0" algn="ctr">
              <a:buNone/>
              <a:defRPr sz="3742"/>
            </a:lvl8pPr>
            <a:lvl9pPr marL="8553298" indent="0" algn="ctr">
              <a:buNone/>
              <a:defRPr sz="3742"/>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1E4B9B-BBE1-4554-BA40-35E816DEF01A}" type="datetimeFigureOut">
              <a:rPr lang="en-GB" smtClean="0"/>
              <a:t>12/09/2022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D025AB-42AB-4809-AB1C-CDF8145F3948}" type="slidenum">
              <a:rPr lang="en-GB" smtClean="0"/>
              <a:t>‹#›</a:t>
            </a:fld>
            <a:endParaRPr lang="en-GB"/>
          </a:p>
        </p:txBody>
      </p:sp>
    </p:spTree>
    <p:extLst>
      <p:ext uri="{BB962C8B-B14F-4D97-AF65-F5344CB8AC3E}">
        <p14:creationId xmlns:p14="http://schemas.microsoft.com/office/powerpoint/2010/main" val="1959766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1E4B9B-BBE1-4554-BA40-35E816DEF01A}" type="datetimeFigureOut">
              <a:rPr lang="en-GB" smtClean="0"/>
              <a:t>12/09/2022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D025AB-42AB-4809-AB1C-CDF8145F3948}" type="slidenum">
              <a:rPr lang="en-GB" smtClean="0"/>
              <a:t>‹#›</a:t>
            </a:fld>
            <a:endParaRPr lang="en-GB"/>
          </a:p>
        </p:txBody>
      </p:sp>
    </p:spTree>
    <p:extLst>
      <p:ext uri="{BB962C8B-B14F-4D97-AF65-F5344CB8AC3E}">
        <p14:creationId xmlns:p14="http://schemas.microsoft.com/office/powerpoint/2010/main" val="2207798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02658" y="1611875"/>
            <a:ext cx="4610844" cy="256568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70125" y="1611875"/>
            <a:ext cx="13565237" cy="256568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1E4B9B-BBE1-4554-BA40-35E816DEF01A}" type="datetimeFigureOut">
              <a:rPr lang="en-GB" smtClean="0"/>
              <a:t>12/09/2022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D025AB-42AB-4809-AB1C-CDF8145F3948}" type="slidenum">
              <a:rPr lang="en-GB" smtClean="0"/>
              <a:t>‹#›</a:t>
            </a:fld>
            <a:endParaRPr lang="en-GB"/>
          </a:p>
        </p:txBody>
      </p:sp>
    </p:spTree>
    <p:extLst>
      <p:ext uri="{BB962C8B-B14F-4D97-AF65-F5344CB8AC3E}">
        <p14:creationId xmlns:p14="http://schemas.microsoft.com/office/powerpoint/2010/main" val="3391687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1E4B9B-BBE1-4554-BA40-35E816DEF01A}" type="datetimeFigureOut">
              <a:rPr lang="en-GB" smtClean="0"/>
              <a:t>12/09/2022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D025AB-42AB-4809-AB1C-CDF8145F3948}" type="slidenum">
              <a:rPr lang="en-GB" smtClean="0"/>
              <a:t>‹#›</a:t>
            </a:fld>
            <a:endParaRPr lang="en-GB"/>
          </a:p>
        </p:txBody>
      </p:sp>
    </p:spTree>
    <p:extLst>
      <p:ext uri="{BB962C8B-B14F-4D97-AF65-F5344CB8AC3E}">
        <p14:creationId xmlns:p14="http://schemas.microsoft.com/office/powerpoint/2010/main" val="3616774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8988" y="7547788"/>
            <a:ext cx="18443377" cy="12593645"/>
          </a:xfrm>
        </p:spPr>
        <p:txBody>
          <a:bodyPr anchor="b"/>
          <a:lstStyle>
            <a:lvl1pPr>
              <a:defRPr sz="14031"/>
            </a:lvl1pPr>
          </a:lstStyle>
          <a:p>
            <a:r>
              <a:rPr lang="en-US"/>
              <a:t>Click to edit Master title style</a:t>
            </a:r>
            <a:endParaRPr lang="en-US" dirty="0"/>
          </a:p>
        </p:txBody>
      </p:sp>
      <p:sp>
        <p:nvSpPr>
          <p:cNvPr id="3" name="Text Placeholder 2"/>
          <p:cNvSpPr>
            <a:spLocks noGrp="1"/>
          </p:cNvSpPr>
          <p:nvPr>
            <p:ph type="body" idx="1"/>
          </p:nvPr>
        </p:nvSpPr>
        <p:spPr>
          <a:xfrm>
            <a:off x="1458988" y="20260574"/>
            <a:ext cx="18443377" cy="6622701"/>
          </a:xfrm>
        </p:spPr>
        <p:txBody>
          <a:bodyPr/>
          <a:lstStyle>
            <a:lvl1pPr marL="0" indent="0">
              <a:buNone/>
              <a:defRPr sz="5612">
                <a:solidFill>
                  <a:schemeClr val="tx1"/>
                </a:solidFill>
              </a:defRPr>
            </a:lvl1pPr>
            <a:lvl2pPr marL="1069162" indent="0">
              <a:buNone/>
              <a:defRPr sz="4677">
                <a:solidFill>
                  <a:schemeClr val="tx1">
                    <a:tint val="75000"/>
                  </a:schemeClr>
                </a:solidFill>
              </a:defRPr>
            </a:lvl2pPr>
            <a:lvl3pPr marL="2138324" indent="0">
              <a:buNone/>
              <a:defRPr sz="4209">
                <a:solidFill>
                  <a:schemeClr val="tx1">
                    <a:tint val="75000"/>
                  </a:schemeClr>
                </a:solidFill>
              </a:defRPr>
            </a:lvl3pPr>
            <a:lvl4pPr marL="3207487" indent="0">
              <a:buNone/>
              <a:defRPr sz="3742">
                <a:solidFill>
                  <a:schemeClr val="tx1">
                    <a:tint val="75000"/>
                  </a:schemeClr>
                </a:solidFill>
              </a:defRPr>
            </a:lvl4pPr>
            <a:lvl5pPr marL="4276649" indent="0">
              <a:buNone/>
              <a:defRPr sz="3742">
                <a:solidFill>
                  <a:schemeClr val="tx1">
                    <a:tint val="75000"/>
                  </a:schemeClr>
                </a:solidFill>
              </a:defRPr>
            </a:lvl5pPr>
            <a:lvl6pPr marL="5345811" indent="0">
              <a:buNone/>
              <a:defRPr sz="3742">
                <a:solidFill>
                  <a:schemeClr val="tx1">
                    <a:tint val="75000"/>
                  </a:schemeClr>
                </a:solidFill>
              </a:defRPr>
            </a:lvl6pPr>
            <a:lvl7pPr marL="6414973" indent="0">
              <a:buNone/>
              <a:defRPr sz="3742">
                <a:solidFill>
                  <a:schemeClr val="tx1">
                    <a:tint val="75000"/>
                  </a:schemeClr>
                </a:solidFill>
              </a:defRPr>
            </a:lvl7pPr>
            <a:lvl8pPr marL="7484135" indent="0">
              <a:buNone/>
              <a:defRPr sz="3742">
                <a:solidFill>
                  <a:schemeClr val="tx1">
                    <a:tint val="75000"/>
                  </a:schemeClr>
                </a:solidFill>
              </a:defRPr>
            </a:lvl8pPr>
            <a:lvl9pPr marL="8553298" indent="0">
              <a:buNone/>
              <a:defRPr sz="3742">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1E4B9B-BBE1-4554-BA40-35E816DEF01A}" type="datetimeFigureOut">
              <a:rPr lang="en-GB" smtClean="0"/>
              <a:t>12/09/2022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2D025AB-42AB-4809-AB1C-CDF8145F3948}" type="slidenum">
              <a:rPr lang="en-GB" smtClean="0"/>
              <a:t>‹#›</a:t>
            </a:fld>
            <a:endParaRPr lang="en-GB"/>
          </a:p>
        </p:txBody>
      </p:sp>
    </p:spTree>
    <p:extLst>
      <p:ext uri="{BB962C8B-B14F-4D97-AF65-F5344CB8AC3E}">
        <p14:creationId xmlns:p14="http://schemas.microsoft.com/office/powerpoint/2010/main" val="296038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470124" y="8059374"/>
            <a:ext cx="908804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0825460" y="8059374"/>
            <a:ext cx="9088041" cy="1920934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1E4B9B-BBE1-4554-BA40-35E816DEF01A}" type="datetimeFigureOut">
              <a:rPr lang="en-GB" smtClean="0"/>
              <a:t>12/09/2022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D025AB-42AB-4809-AB1C-CDF8145F3948}" type="slidenum">
              <a:rPr lang="en-GB" smtClean="0"/>
              <a:t>‹#›</a:t>
            </a:fld>
            <a:endParaRPr lang="en-GB"/>
          </a:p>
        </p:txBody>
      </p:sp>
    </p:spTree>
    <p:extLst>
      <p:ext uri="{BB962C8B-B14F-4D97-AF65-F5344CB8AC3E}">
        <p14:creationId xmlns:p14="http://schemas.microsoft.com/office/powerpoint/2010/main" val="3684842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2909" y="1611882"/>
            <a:ext cx="18443377" cy="5851808"/>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72912" y="7421634"/>
            <a:ext cx="9046274"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Click to edit Master text styles</a:t>
            </a:r>
          </a:p>
        </p:txBody>
      </p:sp>
      <p:sp>
        <p:nvSpPr>
          <p:cNvPr id="4" name="Content Placeholder 3"/>
          <p:cNvSpPr>
            <a:spLocks noGrp="1"/>
          </p:cNvSpPr>
          <p:nvPr>
            <p:ph sz="half" idx="2"/>
          </p:nvPr>
        </p:nvSpPr>
        <p:spPr>
          <a:xfrm>
            <a:off x="1472912" y="11058863"/>
            <a:ext cx="9046274"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0825461" y="7421634"/>
            <a:ext cx="9090826" cy="3637228"/>
          </a:xfrm>
        </p:spPr>
        <p:txBody>
          <a:bodyPr anchor="b"/>
          <a:lstStyle>
            <a:lvl1pPr marL="0" indent="0">
              <a:buNone/>
              <a:defRPr sz="5612" b="1"/>
            </a:lvl1pPr>
            <a:lvl2pPr marL="1069162" indent="0">
              <a:buNone/>
              <a:defRPr sz="4677" b="1"/>
            </a:lvl2pPr>
            <a:lvl3pPr marL="2138324" indent="0">
              <a:buNone/>
              <a:defRPr sz="4209" b="1"/>
            </a:lvl3pPr>
            <a:lvl4pPr marL="3207487" indent="0">
              <a:buNone/>
              <a:defRPr sz="3742" b="1"/>
            </a:lvl4pPr>
            <a:lvl5pPr marL="4276649" indent="0">
              <a:buNone/>
              <a:defRPr sz="3742" b="1"/>
            </a:lvl5pPr>
            <a:lvl6pPr marL="5345811" indent="0">
              <a:buNone/>
              <a:defRPr sz="3742" b="1"/>
            </a:lvl6pPr>
            <a:lvl7pPr marL="6414973" indent="0">
              <a:buNone/>
              <a:defRPr sz="3742" b="1"/>
            </a:lvl7pPr>
            <a:lvl8pPr marL="7484135" indent="0">
              <a:buNone/>
              <a:defRPr sz="3742" b="1"/>
            </a:lvl8pPr>
            <a:lvl9pPr marL="8553298" indent="0">
              <a:buNone/>
              <a:defRPr sz="3742" b="1"/>
            </a:lvl9pPr>
          </a:lstStyle>
          <a:p>
            <a:pPr lvl="0"/>
            <a:r>
              <a:rPr lang="en-US"/>
              <a:t>Click to edit Master text styles</a:t>
            </a:r>
          </a:p>
        </p:txBody>
      </p:sp>
      <p:sp>
        <p:nvSpPr>
          <p:cNvPr id="6" name="Content Placeholder 5"/>
          <p:cNvSpPr>
            <a:spLocks noGrp="1"/>
          </p:cNvSpPr>
          <p:nvPr>
            <p:ph sz="quarter" idx="4"/>
          </p:nvPr>
        </p:nvSpPr>
        <p:spPr>
          <a:xfrm>
            <a:off x="10825461" y="11058863"/>
            <a:ext cx="9090826" cy="162659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1E4B9B-BBE1-4554-BA40-35E816DEF01A}" type="datetimeFigureOut">
              <a:rPr lang="en-GB" smtClean="0"/>
              <a:t>12/09/2022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2D025AB-42AB-4809-AB1C-CDF8145F3948}" type="slidenum">
              <a:rPr lang="en-GB" smtClean="0"/>
              <a:t>‹#›</a:t>
            </a:fld>
            <a:endParaRPr lang="en-GB"/>
          </a:p>
        </p:txBody>
      </p:sp>
    </p:spTree>
    <p:extLst>
      <p:ext uri="{BB962C8B-B14F-4D97-AF65-F5344CB8AC3E}">
        <p14:creationId xmlns:p14="http://schemas.microsoft.com/office/powerpoint/2010/main" val="810761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1E4B9B-BBE1-4554-BA40-35E816DEF01A}" type="datetimeFigureOut">
              <a:rPr lang="en-GB" smtClean="0"/>
              <a:t>12/09/2022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2D025AB-42AB-4809-AB1C-CDF8145F3948}" type="slidenum">
              <a:rPr lang="en-GB" smtClean="0"/>
              <a:t>‹#›</a:t>
            </a:fld>
            <a:endParaRPr lang="en-GB"/>
          </a:p>
        </p:txBody>
      </p:sp>
    </p:spTree>
    <p:extLst>
      <p:ext uri="{BB962C8B-B14F-4D97-AF65-F5344CB8AC3E}">
        <p14:creationId xmlns:p14="http://schemas.microsoft.com/office/powerpoint/2010/main" val="2082457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1E4B9B-BBE1-4554-BA40-35E816DEF01A}" type="datetimeFigureOut">
              <a:rPr lang="en-GB" smtClean="0"/>
              <a:t>12/09/2022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2D025AB-42AB-4809-AB1C-CDF8145F3948}" type="slidenum">
              <a:rPr lang="en-GB" smtClean="0"/>
              <a:t>‹#›</a:t>
            </a:fld>
            <a:endParaRPr lang="en-GB"/>
          </a:p>
        </p:txBody>
      </p:sp>
    </p:spTree>
    <p:extLst>
      <p:ext uri="{BB962C8B-B14F-4D97-AF65-F5344CB8AC3E}">
        <p14:creationId xmlns:p14="http://schemas.microsoft.com/office/powerpoint/2010/main" val="3448432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endParaRPr lang="en-US" dirty="0"/>
          </a:p>
        </p:txBody>
      </p:sp>
      <p:sp>
        <p:nvSpPr>
          <p:cNvPr id="3" name="Content Placeholder 2"/>
          <p:cNvSpPr>
            <a:spLocks noGrp="1"/>
          </p:cNvSpPr>
          <p:nvPr>
            <p:ph idx="1"/>
          </p:nvPr>
        </p:nvSpPr>
        <p:spPr>
          <a:xfrm>
            <a:off x="9090826" y="4359077"/>
            <a:ext cx="10825460" cy="21515024"/>
          </a:xfrm>
        </p:spPr>
        <p:txBody>
          <a:bodyPr/>
          <a:lstStyle>
            <a:lvl1pPr>
              <a:defRPr sz="7483"/>
            </a:lvl1pPr>
            <a:lvl2pPr>
              <a:defRPr sz="6548"/>
            </a:lvl2pPr>
            <a:lvl3pPr>
              <a:defRPr sz="5612"/>
            </a:lvl3pPr>
            <a:lvl4pPr>
              <a:defRPr sz="4677"/>
            </a:lvl4pPr>
            <a:lvl5pPr>
              <a:defRPr sz="4677"/>
            </a:lvl5pPr>
            <a:lvl6pPr>
              <a:defRPr sz="4677"/>
            </a:lvl6pPr>
            <a:lvl7pPr>
              <a:defRPr sz="4677"/>
            </a:lvl7pPr>
            <a:lvl8pPr>
              <a:defRPr sz="4677"/>
            </a:lvl8pPr>
            <a:lvl9pPr>
              <a:defRPr sz="467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Click to edit Master text styles</a:t>
            </a:r>
          </a:p>
        </p:txBody>
      </p:sp>
      <p:sp>
        <p:nvSpPr>
          <p:cNvPr id="5" name="Date Placeholder 4"/>
          <p:cNvSpPr>
            <a:spLocks noGrp="1"/>
          </p:cNvSpPr>
          <p:nvPr>
            <p:ph type="dt" sz="half" idx="10"/>
          </p:nvPr>
        </p:nvSpPr>
        <p:spPr/>
        <p:txBody>
          <a:bodyPr/>
          <a:lstStyle/>
          <a:p>
            <a:fld id="{F71E4B9B-BBE1-4554-BA40-35E816DEF01A}" type="datetimeFigureOut">
              <a:rPr lang="en-GB" smtClean="0"/>
              <a:t>12/09/2022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D025AB-42AB-4809-AB1C-CDF8145F3948}" type="slidenum">
              <a:rPr lang="en-GB" smtClean="0"/>
              <a:t>‹#›</a:t>
            </a:fld>
            <a:endParaRPr lang="en-GB"/>
          </a:p>
        </p:txBody>
      </p:sp>
    </p:spTree>
    <p:extLst>
      <p:ext uri="{BB962C8B-B14F-4D97-AF65-F5344CB8AC3E}">
        <p14:creationId xmlns:p14="http://schemas.microsoft.com/office/powerpoint/2010/main" val="3633021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72909" y="2018348"/>
            <a:ext cx="6896776" cy="7064216"/>
          </a:xfrm>
        </p:spPr>
        <p:txBody>
          <a:bodyPr anchor="b"/>
          <a:lstStyle>
            <a:lvl1pPr>
              <a:defRPr sz="7483"/>
            </a:lvl1pPr>
          </a:lstStyle>
          <a:p>
            <a:r>
              <a:rPr lang="en-US"/>
              <a:t>Click to edit Master title style</a:t>
            </a:r>
            <a:endParaRPr lang="en-US" dirty="0"/>
          </a:p>
        </p:txBody>
      </p:sp>
      <p:sp>
        <p:nvSpPr>
          <p:cNvPr id="3" name="Picture Placeholder 2"/>
          <p:cNvSpPr>
            <a:spLocks noGrp="1" noChangeAspect="1"/>
          </p:cNvSpPr>
          <p:nvPr>
            <p:ph type="pic" idx="1"/>
          </p:nvPr>
        </p:nvSpPr>
        <p:spPr>
          <a:xfrm>
            <a:off x="9090826" y="4359077"/>
            <a:ext cx="10825460" cy="21515024"/>
          </a:xfrm>
        </p:spPr>
        <p:txBody>
          <a:bodyPr anchor="t"/>
          <a:lstStyle>
            <a:lvl1pPr marL="0" indent="0">
              <a:buNone/>
              <a:defRPr sz="7483"/>
            </a:lvl1pPr>
            <a:lvl2pPr marL="1069162" indent="0">
              <a:buNone/>
              <a:defRPr sz="6548"/>
            </a:lvl2pPr>
            <a:lvl3pPr marL="2138324" indent="0">
              <a:buNone/>
              <a:defRPr sz="5612"/>
            </a:lvl3pPr>
            <a:lvl4pPr marL="3207487" indent="0">
              <a:buNone/>
              <a:defRPr sz="4677"/>
            </a:lvl4pPr>
            <a:lvl5pPr marL="4276649" indent="0">
              <a:buNone/>
              <a:defRPr sz="4677"/>
            </a:lvl5pPr>
            <a:lvl6pPr marL="5345811" indent="0">
              <a:buNone/>
              <a:defRPr sz="4677"/>
            </a:lvl6pPr>
            <a:lvl7pPr marL="6414973" indent="0">
              <a:buNone/>
              <a:defRPr sz="4677"/>
            </a:lvl7pPr>
            <a:lvl8pPr marL="7484135" indent="0">
              <a:buNone/>
              <a:defRPr sz="4677"/>
            </a:lvl8pPr>
            <a:lvl9pPr marL="8553298" indent="0">
              <a:buNone/>
              <a:defRPr sz="4677"/>
            </a:lvl9pPr>
          </a:lstStyle>
          <a:p>
            <a:r>
              <a:rPr lang="en-US"/>
              <a:t>Click icon to add picture</a:t>
            </a:r>
            <a:endParaRPr lang="en-US" dirty="0"/>
          </a:p>
        </p:txBody>
      </p:sp>
      <p:sp>
        <p:nvSpPr>
          <p:cNvPr id="4" name="Text Placeholder 3"/>
          <p:cNvSpPr>
            <a:spLocks noGrp="1"/>
          </p:cNvSpPr>
          <p:nvPr>
            <p:ph type="body" sz="half" idx="2"/>
          </p:nvPr>
        </p:nvSpPr>
        <p:spPr>
          <a:xfrm>
            <a:off x="1472909" y="9082564"/>
            <a:ext cx="6896776" cy="16826573"/>
          </a:xfrm>
        </p:spPr>
        <p:txBody>
          <a:bodyPr/>
          <a:lstStyle>
            <a:lvl1pPr marL="0" indent="0">
              <a:buNone/>
              <a:defRPr sz="3742"/>
            </a:lvl1pPr>
            <a:lvl2pPr marL="1069162" indent="0">
              <a:buNone/>
              <a:defRPr sz="3274"/>
            </a:lvl2pPr>
            <a:lvl3pPr marL="2138324" indent="0">
              <a:buNone/>
              <a:defRPr sz="2806"/>
            </a:lvl3pPr>
            <a:lvl4pPr marL="3207487" indent="0">
              <a:buNone/>
              <a:defRPr sz="2339"/>
            </a:lvl4pPr>
            <a:lvl5pPr marL="4276649" indent="0">
              <a:buNone/>
              <a:defRPr sz="2339"/>
            </a:lvl5pPr>
            <a:lvl6pPr marL="5345811" indent="0">
              <a:buNone/>
              <a:defRPr sz="2339"/>
            </a:lvl6pPr>
            <a:lvl7pPr marL="6414973" indent="0">
              <a:buNone/>
              <a:defRPr sz="2339"/>
            </a:lvl7pPr>
            <a:lvl8pPr marL="7484135" indent="0">
              <a:buNone/>
              <a:defRPr sz="2339"/>
            </a:lvl8pPr>
            <a:lvl9pPr marL="8553298" indent="0">
              <a:buNone/>
              <a:defRPr sz="2339"/>
            </a:lvl9pPr>
          </a:lstStyle>
          <a:p>
            <a:pPr lvl="0"/>
            <a:r>
              <a:rPr lang="en-US"/>
              <a:t>Click to edit Master text styles</a:t>
            </a:r>
          </a:p>
        </p:txBody>
      </p:sp>
      <p:sp>
        <p:nvSpPr>
          <p:cNvPr id="5" name="Date Placeholder 4"/>
          <p:cNvSpPr>
            <a:spLocks noGrp="1"/>
          </p:cNvSpPr>
          <p:nvPr>
            <p:ph type="dt" sz="half" idx="10"/>
          </p:nvPr>
        </p:nvSpPr>
        <p:spPr/>
        <p:txBody>
          <a:bodyPr/>
          <a:lstStyle/>
          <a:p>
            <a:fld id="{F71E4B9B-BBE1-4554-BA40-35E816DEF01A}" type="datetimeFigureOut">
              <a:rPr lang="en-GB" smtClean="0"/>
              <a:t>12/09/2022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2D025AB-42AB-4809-AB1C-CDF8145F3948}" type="slidenum">
              <a:rPr lang="en-GB" smtClean="0"/>
              <a:t>‹#›</a:t>
            </a:fld>
            <a:endParaRPr lang="en-GB"/>
          </a:p>
        </p:txBody>
      </p:sp>
    </p:spTree>
    <p:extLst>
      <p:ext uri="{BB962C8B-B14F-4D97-AF65-F5344CB8AC3E}">
        <p14:creationId xmlns:p14="http://schemas.microsoft.com/office/powerpoint/2010/main" val="21854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70124" y="1611882"/>
            <a:ext cx="18443377" cy="585180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70124" y="8059374"/>
            <a:ext cx="18443377" cy="1920934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470124" y="28060644"/>
            <a:ext cx="4811316" cy="1611875"/>
          </a:xfrm>
          <a:prstGeom prst="rect">
            <a:avLst/>
          </a:prstGeom>
        </p:spPr>
        <p:txBody>
          <a:bodyPr vert="horz" lIns="91440" tIns="45720" rIns="91440" bIns="45720" rtlCol="0" anchor="ctr"/>
          <a:lstStyle>
            <a:lvl1pPr algn="l">
              <a:defRPr sz="2806">
                <a:solidFill>
                  <a:schemeClr val="tx1">
                    <a:tint val="75000"/>
                  </a:schemeClr>
                </a:solidFill>
              </a:defRPr>
            </a:lvl1pPr>
          </a:lstStyle>
          <a:p>
            <a:fld id="{F71E4B9B-BBE1-4554-BA40-35E816DEF01A}" type="datetimeFigureOut">
              <a:rPr lang="en-GB" smtClean="0"/>
              <a:t>12/09/2022</a:t>
            </a:fld>
            <a:endParaRPr lang="en-GB"/>
          </a:p>
        </p:txBody>
      </p:sp>
      <p:sp>
        <p:nvSpPr>
          <p:cNvPr id="5" name="Footer Placeholder 4"/>
          <p:cNvSpPr>
            <a:spLocks noGrp="1"/>
          </p:cNvSpPr>
          <p:nvPr>
            <p:ph type="ftr" sz="quarter" idx="3"/>
          </p:nvPr>
        </p:nvSpPr>
        <p:spPr>
          <a:xfrm>
            <a:off x="7083326" y="28060644"/>
            <a:ext cx="7216973" cy="1611875"/>
          </a:xfrm>
          <a:prstGeom prst="rect">
            <a:avLst/>
          </a:prstGeom>
        </p:spPr>
        <p:txBody>
          <a:bodyPr vert="horz" lIns="91440" tIns="45720" rIns="91440" bIns="45720" rtlCol="0" anchor="ctr"/>
          <a:lstStyle>
            <a:lvl1pPr algn="ctr">
              <a:defRPr sz="2806">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15102185" y="28060644"/>
            <a:ext cx="4811316" cy="1611875"/>
          </a:xfrm>
          <a:prstGeom prst="rect">
            <a:avLst/>
          </a:prstGeom>
        </p:spPr>
        <p:txBody>
          <a:bodyPr vert="horz" lIns="91440" tIns="45720" rIns="91440" bIns="45720" rtlCol="0" anchor="ctr"/>
          <a:lstStyle>
            <a:lvl1pPr algn="r">
              <a:defRPr sz="2806">
                <a:solidFill>
                  <a:schemeClr val="tx1">
                    <a:tint val="75000"/>
                  </a:schemeClr>
                </a:solidFill>
              </a:defRPr>
            </a:lvl1pPr>
          </a:lstStyle>
          <a:p>
            <a:fld id="{02D025AB-42AB-4809-AB1C-CDF8145F3948}" type="slidenum">
              <a:rPr lang="en-GB" smtClean="0"/>
              <a:t>‹#›</a:t>
            </a:fld>
            <a:endParaRPr lang="en-GB"/>
          </a:p>
        </p:txBody>
      </p:sp>
    </p:spTree>
    <p:extLst>
      <p:ext uri="{BB962C8B-B14F-4D97-AF65-F5344CB8AC3E}">
        <p14:creationId xmlns:p14="http://schemas.microsoft.com/office/powerpoint/2010/main" val="24261361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38324" rtl="0" eaLnBrk="1" latinLnBrk="0" hangingPunct="1">
        <a:lnSpc>
          <a:spcPct val="90000"/>
        </a:lnSpc>
        <a:spcBef>
          <a:spcPct val="0"/>
        </a:spcBef>
        <a:buNone/>
        <a:defRPr sz="10289" kern="1200">
          <a:solidFill>
            <a:schemeClr val="tx1"/>
          </a:solidFill>
          <a:latin typeface="+mj-lt"/>
          <a:ea typeface="+mj-ea"/>
          <a:cs typeface="+mj-cs"/>
        </a:defRPr>
      </a:lvl1pPr>
    </p:titleStyle>
    <p:bodyStyle>
      <a:lvl1pPr marL="534581" indent="-534581" algn="l" defTabSz="2138324" rtl="0" eaLnBrk="1" latinLnBrk="0" hangingPunct="1">
        <a:lnSpc>
          <a:spcPct val="90000"/>
        </a:lnSpc>
        <a:spcBef>
          <a:spcPts val="2339"/>
        </a:spcBef>
        <a:buFont typeface="Arial" panose="020B0604020202020204" pitchFamily="34" charset="0"/>
        <a:buChar char="•"/>
        <a:defRPr sz="6548" kern="1200">
          <a:solidFill>
            <a:schemeClr val="tx1"/>
          </a:solidFill>
          <a:latin typeface="+mn-lt"/>
          <a:ea typeface="+mn-ea"/>
          <a:cs typeface="+mn-cs"/>
        </a:defRPr>
      </a:lvl1pPr>
      <a:lvl2pPr marL="1603743" indent="-534581" algn="l" defTabSz="2138324" rtl="0" eaLnBrk="1" latinLnBrk="0" hangingPunct="1">
        <a:lnSpc>
          <a:spcPct val="90000"/>
        </a:lnSpc>
        <a:spcBef>
          <a:spcPts val="1169"/>
        </a:spcBef>
        <a:buFont typeface="Arial" panose="020B0604020202020204" pitchFamily="34" charset="0"/>
        <a:buChar char="•"/>
        <a:defRPr sz="5612" kern="1200">
          <a:solidFill>
            <a:schemeClr val="tx1"/>
          </a:solidFill>
          <a:latin typeface="+mn-lt"/>
          <a:ea typeface="+mn-ea"/>
          <a:cs typeface="+mn-cs"/>
        </a:defRPr>
      </a:lvl2pPr>
      <a:lvl3pPr marL="2672906" indent="-534581" algn="l" defTabSz="2138324" rtl="0" eaLnBrk="1" latinLnBrk="0" hangingPunct="1">
        <a:lnSpc>
          <a:spcPct val="90000"/>
        </a:lnSpc>
        <a:spcBef>
          <a:spcPts val="1169"/>
        </a:spcBef>
        <a:buFont typeface="Arial" panose="020B0604020202020204" pitchFamily="34" charset="0"/>
        <a:buChar char="•"/>
        <a:defRPr sz="4677" kern="1200">
          <a:solidFill>
            <a:schemeClr val="tx1"/>
          </a:solidFill>
          <a:latin typeface="+mn-lt"/>
          <a:ea typeface="+mn-ea"/>
          <a:cs typeface="+mn-cs"/>
        </a:defRPr>
      </a:lvl3pPr>
      <a:lvl4pPr marL="3742068"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4pPr>
      <a:lvl5pPr marL="4811230"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5pPr>
      <a:lvl6pPr marL="5880392"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6pPr>
      <a:lvl7pPr marL="6949554"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7pPr>
      <a:lvl8pPr marL="8018717"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8pPr>
      <a:lvl9pPr marL="9087879" indent="-534581" algn="l" defTabSz="2138324" rtl="0" eaLnBrk="1" latinLnBrk="0" hangingPunct="1">
        <a:lnSpc>
          <a:spcPct val="90000"/>
        </a:lnSpc>
        <a:spcBef>
          <a:spcPts val="1169"/>
        </a:spcBef>
        <a:buFont typeface="Arial" panose="020B0604020202020204" pitchFamily="34" charset="0"/>
        <a:buChar char="•"/>
        <a:defRPr sz="4209" kern="1200">
          <a:solidFill>
            <a:schemeClr val="tx1"/>
          </a:solidFill>
          <a:latin typeface="+mn-lt"/>
          <a:ea typeface="+mn-ea"/>
          <a:cs typeface="+mn-cs"/>
        </a:defRPr>
      </a:lvl9pPr>
    </p:bodyStyle>
    <p:otherStyle>
      <a:defPPr>
        <a:defRPr lang="en-US"/>
      </a:defPPr>
      <a:lvl1pPr marL="0" algn="l" defTabSz="2138324" rtl="0" eaLnBrk="1" latinLnBrk="0" hangingPunct="1">
        <a:defRPr sz="4209" kern="1200">
          <a:solidFill>
            <a:schemeClr val="tx1"/>
          </a:solidFill>
          <a:latin typeface="+mn-lt"/>
          <a:ea typeface="+mn-ea"/>
          <a:cs typeface="+mn-cs"/>
        </a:defRPr>
      </a:lvl1pPr>
      <a:lvl2pPr marL="1069162" algn="l" defTabSz="2138324" rtl="0" eaLnBrk="1" latinLnBrk="0" hangingPunct="1">
        <a:defRPr sz="4209" kern="1200">
          <a:solidFill>
            <a:schemeClr val="tx1"/>
          </a:solidFill>
          <a:latin typeface="+mn-lt"/>
          <a:ea typeface="+mn-ea"/>
          <a:cs typeface="+mn-cs"/>
        </a:defRPr>
      </a:lvl2pPr>
      <a:lvl3pPr marL="2138324" algn="l" defTabSz="2138324" rtl="0" eaLnBrk="1" latinLnBrk="0" hangingPunct="1">
        <a:defRPr sz="4209" kern="1200">
          <a:solidFill>
            <a:schemeClr val="tx1"/>
          </a:solidFill>
          <a:latin typeface="+mn-lt"/>
          <a:ea typeface="+mn-ea"/>
          <a:cs typeface="+mn-cs"/>
        </a:defRPr>
      </a:lvl3pPr>
      <a:lvl4pPr marL="3207487" algn="l" defTabSz="2138324" rtl="0" eaLnBrk="1" latinLnBrk="0" hangingPunct="1">
        <a:defRPr sz="4209" kern="1200">
          <a:solidFill>
            <a:schemeClr val="tx1"/>
          </a:solidFill>
          <a:latin typeface="+mn-lt"/>
          <a:ea typeface="+mn-ea"/>
          <a:cs typeface="+mn-cs"/>
        </a:defRPr>
      </a:lvl4pPr>
      <a:lvl5pPr marL="4276649" algn="l" defTabSz="2138324" rtl="0" eaLnBrk="1" latinLnBrk="0" hangingPunct="1">
        <a:defRPr sz="4209" kern="1200">
          <a:solidFill>
            <a:schemeClr val="tx1"/>
          </a:solidFill>
          <a:latin typeface="+mn-lt"/>
          <a:ea typeface="+mn-ea"/>
          <a:cs typeface="+mn-cs"/>
        </a:defRPr>
      </a:lvl5pPr>
      <a:lvl6pPr marL="5345811" algn="l" defTabSz="2138324" rtl="0" eaLnBrk="1" latinLnBrk="0" hangingPunct="1">
        <a:defRPr sz="4209" kern="1200">
          <a:solidFill>
            <a:schemeClr val="tx1"/>
          </a:solidFill>
          <a:latin typeface="+mn-lt"/>
          <a:ea typeface="+mn-ea"/>
          <a:cs typeface="+mn-cs"/>
        </a:defRPr>
      </a:lvl6pPr>
      <a:lvl7pPr marL="6414973" algn="l" defTabSz="2138324" rtl="0" eaLnBrk="1" latinLnBrk="0" hangingPunct="1">
        <a:defRPr sz="4209" kern="1200">
          <a:solidFill>
            <a:schemeClr val="tx1"/>
          </a:solidFill>
          <a:latin typeface="+mn-lt"/>
          <a:ea typeface="+mn-ea"/>
          <a:cs typeface="+mn-cs"/>
        </a:defRPr>
      </a:lvl7pPr>
      <a:lvl8pPr marL="7484135" algn="l" defTabSz="2138324" rtl="0" eaLnBrk="1" latinLnBrk="0" hangingPunct="1">
        <a:defRPr sz="4209" kern="1200">
          <a:solidFill>
            <a:schemeClr val="tx1"/>
          </a:solidFill>
          <a:latin typeface="+mn-lt"/>
          <a:ea typeface="+mn-ea"/>
          <a:cs typeface="+mn-cs"/>
        </a:defRPr>
      </a:lvl8pPr>
      <a:lvl9pPr marL="8553298" algn="l" defTabSz="2138324" rtl="0" eaLnBrk="1" latinLnBrk="0" hangingPunct="1">
        <a:defRPr sz="420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hyperlink" Target="mailto:Hannah.Steedman1@nhs.net" TargetMode="External"/><Relationship Id="rId7" Type="http://schemas.openxmlformats.org/officeDocument/2006/relationships/diagramQuickStyle" Target="../diagrams/quickStyle1.xm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chart" Target="../charts/chart1.xml"/><Relationship Id="rId9" Type="http://schemas.microsoft.com/office/2007/relationships/diagramDrawing" Target="../diagrams/drawing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pic>
        <p:nvPicPr>
          <p:cNvPr id="1026" name="Picture 2" descr="Recognising and managing deterioration - elearning for healthcare">
            <a:extLst>
              <a:ext uri="{FF2B5EF4-FFF2-40B4-BE49-F238E27FC236}">
                <a16:creationId xmlns:a16="http://schemas.microsoft.com/office/drawing/2014/main" id="{95A1FCBD-89B8-7960-7D22-62BAF2E730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27457" y="363553"/>
            <a:ext cx="4525466" cy="3424676"/>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DCF31BBC-7966-8315-8757-CBEBD5E812BD}"/>
              </a:ext>
            </a:extLst>
          </p:cNvPr>
          <p:cNvSpPr>
            <a:spLocks noGrp="1"/>
          </p:cNvSpPr>
          <p:nvPr>
            <p:ph type="ctrTitle"/>
          </p:nvPr>
        </p:nvSpPr>
        <p:spPr>
          <a:xfrm>
            <a:off x="430702" y="740229"/>
            <a:ext cx="14805584" cy="2447795"/>
          </a:xfrm>
        </p:spPr>
        <p:txBody>
          <a:bodyPr>
            <a:normAutofit/>
          </a:bodyPr>
          <a:lstStyle/>
          <a:p>
            <a:r>
              <a:rPr lang="en-US" sz="5400" b="1" dirty="0"/>
              <a:t>Identifying the wider needs of the patient </a:t>
            </a:r>
            <a:br>
              <a:rPr lang="en-US" sz="5400" b="1" dirty="0"/>
            </a:br>
            <a:r>
              <a:rPr lang="en-US" sz="5400" b="1" dirty="0"/>
              <a:t>through CHECC </a:t>
            </a:r>
            <a:br>
              <a:rPr lang="en-US" sz="5400" b="1" dirty="0"/>
            </a:br>
            <a:r>
              <a:rPr lang="en-US" sz="5400" b="1" dirty="0"/>
              <a:t>(Child and young person Epilepsy Concerns Checklist</a:t>
            </a:r>
            <a:r>
              <a:rPr lang="en-US" sz="5400" dirty="0"/>
              <a:t>)</a:t>
            </a:r>
            <a:endParaRPr lang="en-GB" sz="5400" dirty="0"/>
          </a:p>
        </p:txBody>
      </p:sp>
      <p:sp>
        <p:nvSpPr>
          <p:cNvPr id="3" name="Subtitle 2">
            <a:extLst>
              <a:ext uri="{FF2B5EF4-FFF2-40B4-BE49-F238E27FC236}">
                <a16:creationId xmlns:a16="http://schemas.microsoft.com/office/drawing/2014/main" id="{57C105AD-D2A8-2B23-9BEB-268E92FD5E77}"/>
              </a:ext>
            </a:extLst>
          </p:cNvPr>
          <p:cNvSpPr>
            <a:spLocks noGrp="1"/>
          </p:cNvSpPr>
          <p:nvPr>
            <p:ph type="subTitle" idx="1"/>
          </p:nvPr>
        </p:nvSpPr>
        <p:spPr>
          <a:xfrm>
            <a:off x="428671" y="5437647"/>
            <a:ext cx="8800384" cy="6292960"/>
          </a:xfrm>
          <a:solidFill>
            <a:schemeClr val="accent5">
              <a:lumMod val="20000"/>
              <a:lumOff val="80000"/>
            </a:schemeClr>
          </a:solidFill>
          <a:ln>
            <a:solidFill>
              <a:srgbClr val="0070C0"/>
            </a:solidFill>
          </a:ln>
        </p:spPr>
        <p:txBody>
          <a:bodyPr>
            <a:normAutofit/>
          </a:bodyPr>
          <a:lstStyle/>
          <a:p>
            <a:pPr algn="just"/>
            <a:r>
              <a:rPr lang="en-US" sz="4400" b="1" dirty="0"/>
              <a:t>Background:</a:t>
            </a:r>
          </a:p>
          <a:p>
            <a:pPr algn="just"/>
            <a:r>
              <a:rPr lang="en-US" sz="4400" dirty="0"/>
              <a:t>From December 2020 to May 2022 a CHECC (Child and young person Epilepsy Concerns Checklist) was given to the families and education providers of children and young people who have epilepsy and are seen regularly in the local community Neurodisability clinic.</a:t>
            </a:r>
          </a:p>
        </p:txBody>
      </p:sp>
      <p:sp>
        <p:nvSpPr>
          <p:cNvPr id="5" name="TextBox 4">
            <a:extLst>
              <a:ext uri="{FF2B5EF4-FFF2-40B4-BE49-F238E27FC236}">
                <a16:creationId xmlns:a16="http://schemas.microsoft.com/office/drawing/2014/main" id="{E0AB8D62-83A5-0EDE-FDA5-D83B172C9DCB}"/>
              </a:ext>
            </a:extLst>
          </p:cNvPr>
          <p:cNvSpPr txBox="1"/>
          <p:nvPr/>
        </p:nvSpPr>
        <p:spPr>
          <a:xfrm>
            <a:off x="524178" y="3498555"/>
            <a:ext cx="21560246" cy="2185214"/>
          </a:xfrm>
          <a:prstGeom prst="rect">
            <a:avLst/>
          </a:prstGeom>
          <a:noFill/>
        </p:spPr>
        <p:txBody>
          <a:bodyPr wrap="square" rtlCol="0">
            <a:spAutoFit/>
          </a:bodyPr>
          <a:lstStyle/>
          <a:p>
            <a:r>
              <a:rPr lang="en-GB" sz="3600" b="1" i="0" u="none" strike="noStrike" baseline="0" dirty="0">
                <a:solidFill>
                  <a:srgbClr val="000000"/>
                </a:solidFill>
                <a:latin typeface="Calibri" panose="020F0502020204030204" pitchFamily="34" charset="0"/>
              </a:rPr>
              <a:t>									Hannah Steedman</a:t>
            </a:r>
            <a:r>
              <a:rPr lang="en-GB" sz="3600" b="1" i="0" u="none" strike="noStrike" baseline="30000" dirty="0">
                <a:solidFill>
                  <a:srgbClr val="000000"/>
                </a:solidFill>
                <a:latin typeface="Calibri" panose="020F0502020204030204" pitchFamily="34" charset="0"/>
              </a:rPr>
              <a:t>1</a:t>
            </a:r>
            <a:r>
              <a:rPr lang="en-GB" sz="3600" b="1" i="0" u="none" strike="noStrike" baseline="0" dirty="0">
                <a:solidFill>
                  <a:srgbClr val="000000"/>
                </a:solidFill>
                <a:latin typeface="Calibri" panose="020F0502020204030204" pitchFamily="34" charset="0"/>
              </a:rPr>
              <a:t> and Gabriel Whitlingum</a:t>
            </a:r>
            <a:r>
              <a:rPr lang="en-GB" sz="3600" b="1" i="0" u="none" strike="noStrike" baseline="30000" dirty="0">
                <a:solidFill>
                  <a:srgbClr val="000000"/>
                </a:solidFill>
                <a:latin typeface="Calibri" panose="020F0502020204030204" pitchFamily="34" charset="0"/>
              </a:rPr>
              <a:t>2</a:t>
            </a:r>
            <a:r>
              <a:rPr lang="en-GB" sz="3600" b="1" i="0" u="none" strike="noStrike" baseline="0" dirty="0">
                <a:solidFill>
                  <a:srgbClr val="000000"/>
                </a:solidFill>
                <a:latin typeface="Calibri" panose="020F0502020204030204" pitchFamily="34" charset="0"/>
              </a:rPr>
              <a:t> </a:t>
            </a:r>
          </a:p>
          <a:p>
            <a:r>
              <a:rPr lang="en-GB" sz="3000" b="1" i="0" u="none" strike="noStrike" baseline="0" dirty="0">
                <a:solidFill>
                  <a:srgbClr val="000000"/>
                </a:solidFill>
                <a:latin typeface="Calibri" panose="020F0502020204030204" pitchFamily="34" charset="0"/>
              </a:rPr>
              <a:t>1. Paediatric Registrar, Hampshire Hospitals NHS Foundation Trust (</a:t>
            </a:r>
            <a:r>
              <a:rPr lang="en-GB" sz="3000" b="1" i="0" u="none" strike="noStrike" baseline="0" dirty="0">
                <a:solidFill>
                  <a:srgbClr val="000000"/>
                </a:solidFill>
                <a:latin typeface="Calibri" panose="020F0502020204030204" pitchFamily="34" charset="0"/>
                <a:hlinkClick r:id="rId3"/>
              </a:rPr>
              <a:t>Hannah.Steedman1@nhs.net</a:t>
            </a:r>
            <a:r>
              <a:rPr lang="en-GB" sz="3000" b="1" i="0" u="none" strike="noStrike" baseline="0" dirty="0">
                <a:solidFill>
                  <a:srgbClr val="000000"/>
                </a:solidFill>
                <a:latin typeface="Calibri" panose="020F0502020204030204" pitchFamily="34" charset="0"/>
              </a:rPr>
              <a:t>)</a:t>
            </a:r>
          </a:p>
          <a:p>
            <a:r>
              <a:rPr lang="en-GB" sz="3000" b="1" i="0" u="none" strike="noStrike" baseline="0" dirty="0">
                <a:solidFill>
                  <a:srgbClr val="000000"/>
                </a:solidFill>
                <a:latin typeface="Calibri" panose="020F0502020204030204" pitchFamily="34" charset="0"/>
              </a:rPr>
              <a:t>2. Consultant in Paediatric Neurodisability, Hampshire Hospitals NHS Foundation Trust and Evelina London Children’s Hospital </a:t>
            </a:r>
          </a:p>
          <a:p>
            <a:endParaRPr lang="en-GB" sz="3600" b="1" dirty="0">
              <a:solidFill>
                <a:srgbClr val="000000"/>
              </a:solidFill>
              <a:latin typeface="Calibri" panose="020F0502020204030204" pitchFamily="34" charset="0"/>
            </a:endParaRPr>
          </a:p>
        </p:txBody>
      </p:sp>
      <p:sp>
        <p:nvSpPr>
          <p:cNvPr id="9" name="TextBox 8">
            <a:extLst>
              <a:ext uri="{FF2B5EF4-FFF2-40B4-BE49-F238E27FC236}">
                <a16:creationId xmlns:a16="http://schemas.microsoft.com/office/drawing/2014/main" id="{C9D00546-D6F8-4CD1-5C27-434032492DCB}"/>
              </a:ext>
            </a:extLst>
          </p:cNvPr>
          <p:cNvSpPr txBox="1"/>
          <p:nvPr/>
        </p:nvSpPr>
        <p:spPr>
          <a:xfrm>
            <a:off x="9795177" y="5107554"/>
            <a:ext cx="11157746" cy="7140416"/>
          </a:xfrm>
          <a:prstGeom prst="rect">
            <a:avLst/>
          </a:prstGeom>
          <a:solidFill>
            <a:schemeClr val="accent5">
              <a:lumMod val="20000"/>
              <a:lumOff val="80000"/>
            </a:schemeClr>
          </a:solidFill>
          <a:ln>
            <a:solidFill>
              <a:srgbClr val="0070C0"/>
            </a:solidFill>
          </a:ln>
        </p:spPr>
        <p:txBody>
          <a:bodyPr wrap="square" rtlCol="0">
            <a:spAutoFit/>
          </a:bodyPr>
          <a:lstStyle/>
          <a:p>
            <a:pPr algn="just"/>
            <a:r>
              <a:rPr lang="en-US" sz="4400" b="1" dirty="0"/>
              <a:t>Aims:</a:t>
            </a:r>
          </a:p>
          <a:p>
            <a:pPr algn="just"/>
            <a:r>
              <a:rPr lang="en-US" sz="4400" dirty="0"/>
              <a:t>The CHECC encourages those who care for children and young people with epilepsy to think about areas beyond the control of the epilepsy, which may be of concern and whether they feel they could benefit from further support. This project also aims to improve the sharing of information between health and education services and identify the wider needs of children and young people with epilepsy. </a:t>
            </a:r>
          </a:p>
          <a:p>
            <a:endParaRPr lang="en-GB" dirty="0"/>
          </a:p>
        </p:txBody>
      </p:sp>
      <p:sp>
        <p:nvSpPr>
          <p:cNvPr id="10" name="TextBox 9">
            <a:extLst>
              <a:ext uri="{FF2B5EF4-FFF2-40B4-BE49-F238E27FC236}">
                <a16:creationId xmlns:a16="http://schemas.microsoft.com/office/drawing/2014/main" id="{2E3A370E-1149-5E24-94FC-CF40011C2944}"/>
              </a:ext>
            </a:extLst>
          </p:cNvPr>
          <p:cNvSpPr txBox="1"/>
          <p:nvPr/>
        </p:nvSpPr>
        <p:spPr>
          <a:xfrm>
            <a:off x="430702" y="12575986"/>
            <a:ext cx="10261110" cy="7478970"/>
          </a:xfrm>
          <a:prstGeom prst="rect">
            <a:avLst/>
          </a:prstGeom>
          <a:solidFill>
            <a:schemeClr val="accent5">
              <a:lumMod val="20000"/>
              <a:lumOff val="80000"/>
            </a:schemeClr>
          </a:solidFill>
          <a:ln>
            <a:solidFill>
              <a:srgbClr val="0070C0"/>
            </a:solidFill>
          </a:ln>
        </p:spPr>
        <p:txBody>
          <a:bodyPr wrap="square" rtlCol="0">
            <a:spAutoFit/>
          </a:bodyPr>
          <a:lstStyle/>
          <a:p>
            <a:pPr algn="just"/>
            <a:r>
              <a:rPr lang="en-US" sz="4400" b="1" dirty="0"/>
              <a:t>Methods:</a:t>
            </a:r>
          </a:p>
          <a:p>
            <a:pPr algn="just"/>
            <a:r>
              <a:rPr lang="en-US" sz="4400" dirty="0"/>
              <a:t>3 different versions of the checklists were created specifically for the person completing it (parent/</a:t>
            </a:r>
            <a:r>
              <a:rPr lang="en-US" sz="4400" dirty="0" err="1"/>
              <a:t>carer</a:t>
            </a:r>
            <a:r>
              <a:rPr lang="en-US" sz="4400" dirty="0"/>
              <a:t>, school/nursery or young person). Different questions were included in each version (see figure 1). All checklists asked whether the child or young person had experienced barriers to participation and a specific space to set their top 3 goals</a:t>
            </a:r>
            <a:r>
              <a:rPr lang="en-US" sz="4000" dirty="0"/>
              <a:t>. In total 36 checklists were completed. </a:t>
            </a:r>
          </a:p>
        </p:txBody>
      </p:sp>
      <p:sp>
        <p:nvSpPr>
          <p:cNvPr id="12" name="TextBox 11">
            <a:extLst>
              <a:ext uri="{FF2B5EF4-FFF2-40B4-BE49-F238E27FC236}">
                <a16:creationId xmlns:a16="http://schemas.microsoft.com/office/drawing/2014/main" id="{86C89B82-2F4E-F263-7FE0-3371F30C2A85}"/>
              </a:ext>
            </a:extLst>
          </p:cNvPr>
          <p:cNvSpPr txBox="1"/>
          <p:nvPr/>
        </p:nvSpPr>
        <p:spPr>
          <a:xfrm>
            <a:off x="299134" y="27199255"/>
            <a:ext cx="20560567" cy="2800767"/>
          </a:xfrm>
          <a:prstGeom prst="rect">
            <a:avLst/>
          </a:prstGeom>
          <a:solidFill>
            <a:schemeClr val="accent5">
              <a:lumMod val="20000"/>
              <a:lumOff val="80000"/>
            </a:schemeClr>
          </a:solidFill>
          <a:ln>
            <a:solidFill>
              <a:srgbClr val="0070C0"/>
            </a:solidFill>
          </a:ln>
        </p:spPr>
        <p:txBody>
          <a:bodyPr wrap="square" rtlCol="0">
            <a:spAutoFit/>
          </a:bodyPr>
          <a:lstStyle/>
          <a:p>
            <a:pPr algn="just"/>
            <a:r>
              <a:rPr lang="en-US" sz="4400" b="1" dirty="0"/>
              <a:t>Conclusions:</a:t>
            </a:r>
          </a:p>
          <a:p>
            <a:pPr algn="just"/>
            <a:r>
              <a:rPr lang="en-US" sz="4400" dirty="0"/>
              <a:t>The CHECC is an effective way of enabling patient’s families and education providers to highlight their concerns to the local Neurodisability team, without the need for multiple screening tools. Online versions of the CHECC are currently being developed. </a:t>
            </a:r>
          </a:p>
        </p:txBody>
      </p:sp>
      <p:grpSp>
        <p:nvGrpSpPr>
          <p:cNvPr id="20" name="Group 19">
            <a:extLst>
              <a:ext uri="{FF2B5EF4-FFF2-40B4-BE49-F238E27FC236}">
                <a16:creationId xmlns:a16="http://schemas.microsoft.com/office/drawing/2014/main" id="{A11C104A-3374-9298-4CDB-98888A60EA83}"/>
              </a:ext>
            </a:extLst>
          </p:cNvPr>
          <p:cNvGrpSpPr>
            <a:grpSpLocks/>
          </p:cNvGrpSpPr>
          <p:nvPr/>
        </p:nvGrpSpPr>
        <p:grpSpPr>
          <a:xfrm>
            <a:off x="430702" y="20068206"/>
            <a:ext cx="20375903" cy="7964233"/>
            <a:chOff x="-14731530" y="19866165"/>
            <a:chExt cx="16139125" cy="4240379"/>
          </a:xfrm>
        </p:grpSpPr>
        <p:sp>
          <p:nvSpPr>
            <p:cNvPr id="11" name="TextBox 10">
              <a:extLst>
                <a:ext uri="{FF2B5EF4-FFF2-40B4-BE49-F238E27FC236}">
                  <a16:creationId xmlns:a16="http://schemas.microsoft.com/office/drawing/2014/main" id="{50B069C9-C549-7AFC-CC2B-9948D8529EE6}"/>
                </a:ext>
              </a:extLst>
            </p:cNvPr>
            <p:cNvSpPr txBox="1">
              <a:spLocks/>
            </p:cNvSpPr>
            <p:nvPr/>
          </p:nvSpPr>
          <p:spPr>
            <a:xfrm>
              <a:off x="-5543543" y="20297295"/>
              <a:ext cx="6951138" cy="3080733"/>
            </a:xfrm>
            <a:prstGeom prst="rect">
              <a:avLst/>
            </a:prstGeom>
            <a:solidFill>
              <a:schemeClr val="accent5">
                <a:lumMod val="20000"/>
                <a:lumOff val="80000"/>
              </a:schemeClr>
            </a:solidFill>
            <a:ln>
              <a:solidFill>
                <a:srgbClr val="0070C0"/>
              </a:solidFill>
            </a:ln>
          </p:spPr>
          <p:txBody>
            <a:bodyPr wrap="square" rtlCol="0">
              <a:spAutoFit/>
            </a:bodyPr>
            <a:lstStyle/>
            <a:p>
              <a:r>
                <a:rPr lang="en-US" sz="4400" b="1" dirty="0"/>
                <a:t>Results:</a:t>
              </a:r>
            </a:p>
            <a:p>
              <a:pPr algn="just"/>
              <a:r>
                <a:rPr lang="en-US" sz="4400" dirty="0"/>
                <a:t>The CHECC highlighted key areas of concern for the majority of patients (see graph 1). Side effects from anti-epileptic medications (5/36 patients) and safety (4/36 patients) were also reported. The CHECC was used to set goals for 20 patients.</a:t>
              </a:r>
            </a:p>
            <a:p>
              <a:endParaRPr lang="en-GB" dirty="0"/>
            </a:p>
          </p:txBody>
        </p:sp>
        <p:graphicFrame>
          <p:nvGraphicFramePr>
            <p:cNvPr id="15" name="Chart 14">
              <a:extLst>
                <a:ext uri="{FF2B5EF4-FFF2-40B4-BE49-F238E27FC236}">
                  <a16:creationId xmlns:a16="http://schemas.microsoft.com/office/drawing/2014/main" id="{4299E7C5-6AF5-3917-294D-FA43E6E604A3}"/>
                </a:ext>
              </a:extLst>
            </p:cNvPr>
            <p:cNvGraphicFramePr>
              <a:graphicFrameLocks/>
            </p:cNvGraphicFramePr>
            <p:nvPr>
              <p:extLst>
                <p:ext uri="{D42A27DB-BD31-4B8C-83A1-F6EECF244321}">
                  <p14:modId xmlns:p14="http://schemas.microsoft.com/office/powerpoint/2010/main" val="820458069"/>
                </p:ext>
              </p:extLst>
            </p:nvPr>
          </p:nvGraphicFramePr>
          <p:xfrm>
            <a:off x="-14731530" y="19866165"/>
            <a:ext cx="9387960" cy="4240379"/>
          </p:xfrm>
          <a:graphic>
            <a:graphicData uri="http://schemas.openxmlformats.org/drawingml/2006/chart">
              <c:chart xmlns:c="http://schemas.openxmlformats.org/drawingml/2006/chart" xmlns:r="http://schemas.openxmlformats.org/officeDocument/2006/relationships" r:id="rId4"/>
            </a:graphicData>
          </a:graphic>
        </p:graphicFrame>
      </p:grpSp>
      <p:graphicFrame>
        <p:nvGraphicFramePr>
          <p:cNvPr id="17" name="Diagram 16">
            <a:extLst>
              <a:ext uri="{FF2B5EF4-FFF2-40B4-BE49-F238E27FC236}">
                <a16:creationId xmlns:a16="http://schemas.microsoft.com/office/drawing/2014/main" id="{F271DC9C-D16B-A996-017A-9EA231B6848C}"/>
              </a:ext>
            </a:extLst>
          </p:cNvPr>
          <p:cNvGraphicFramePr/>
          <p:nvPr>
            <p:extLst>
              <p:ext uri="{D42A27DB-BD31-4B8C-83A1-F6EECF244321}">
                <p14:modId xmlns:p14="http://schemas.microsoft.com/office/powerpoint/2010/main" val="1613982957"/>
              </p:ext>
            </p:extLst>
          </p:nvPr>
        </p:nvGraphicFramePr>
        <p:xfrm>
          <a:off x="11304301" y="11155750"/>
          <a:ext cx="9355986" cy="11624164"/>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8" name="TextBox 17">
            <a:extLst>
              <a:ext uri="{FF2B5EF4-FFF2-40B4-BE49-F238E27FC236}">
                <a16:creationId xmlns:a16="http://schemas.microsoft.com/office/drawing/2014/main" id="{A49520B2-3CD9-FA83-70F6-1BCAE293BF11}"/>
              </a:ext>
            </a:extLst>
          </p:cNvPr>
          <p:cNvSpPr txBox="1"/>
          <p:nvPr/>
        </p:nvSpPr>
        <p:spPr>
          <a:xfrm>
            <a:off x="15298793" y="19892703"/>
            <a:ext cx="1367001" cy="523220"/>
          </a:xfrm>
          <a:prstGeom prst="rect">
            <a:avLst/>
          </a:prstGeom>
          <a:noFill/>
        </p:spPr>
        <p:txBody>
          <a:bodyPr wrap="square" rtlCol="0">
            <a:spAutoFit/>
          </a:bodyPr>
          <a:lstStyle/>
          <a:p>
            <a:r>
              <a:rPr lang="en-GB" sz="2800" dirty="0"/>
              <a:t>Figure 1</a:t>
            </a:r>
          </a:p>
        </p:txBody>
      </p:sp>
      <p:sp>
        <p:nvSpPr>
          <p:cNvPr id="19" name="TextBox 18">
            <a:extLst>
              <a:ext uri="{FF2B5EF4-FFF2-40B4-BE49-F238E27FC236}">
                <a16:creationId xmlns:a16="http://schemas.microsoft.com/office/drawing/2014/main" id="{94B2AA05-EF5E-BFCE-A1A4-75240B8DAD92}"/>
              </a:ext>
            </a:extLst>
          </p:cNvPr>
          <p:cNvSpPr txBox="1"/>
          <p:nvPr/>
        </p:nvSpPr>
        <p:spPr>
          <a:xfrm rot="10800000" flipV="1">
            <a:off x="12046803" y="13000189"/>
            <a:ext cx="8021493" cy="707886"/>
          </a:xfrm>
          <a:prstGeom prst="rect">
            <a:avLst/>
          </a:prstGeom>
          <a:solidFill>
            <a:schemeClr val="accent5">
              <a:lumMod val="20000"/>
              <a:lumOff val="80000"/>
            </a:schemeClr>
          </a:solidFill>
        </p:spPr>
        <p:txBody>
          <a:bodyPr wrap="square" rtlCol="0">
            <a:spAutoFit/>
          </a:bodyPr>
          <a:lstStyle/>
          <a:p>
            <a:r>
              <a:rPr lang="en-GB" sz="4000" dirty="0"/>
              <a:t>Specific areas explored in each CHECC </a:t>
            </a:r>
          </a:p>
        </p:txBody>
      </p:sp>
      <p:sp>
        <p:nvSpPr>
          <p:cNvPr id="7" name="TextBox 6">
            <a:extLst>
              <a:ext uri="{FF2B5EF4-FFF2-40B4-BE49-F238E27FC236}">
                <a16:creationId xmlns:a16="http://schemas.microsoft.com/office/drawing/2014/main" id="{3F0DFD96-2BCE-4FDA-D959-73754582F002}"/>
              </a:ext>
            </a:extLst>
          </p:cNvPr>
          <p:cNvSpPr txBox="1"/>
          <p:nvPr/>
        </p:nvSpPr>
        <p:spPr>
          <a:xfrm>
            <a:off x="5473840" y="26423953"/>
            <a:ext cx="1363980" cy="523220"/>
          </a:xfrm>
          <a:prstGeom prst="rect">
            <a:avLst/>
          </a:prstGeom>
          <a:noFill/>
        </p:spPr>
        <p:txBody>
          <a:bodyPr wrap="square" rtlCol="0">
            <a:spAutoFit/>
          </a:bodyPr>
          <a:lstStyle/>
          <a:p>
            <a:r>
              <a:rPr lang="en-GB" sz="2800" dirty="0"/>
              <a:t>Graph</a:t>
            </a:r>
            <a:r>
              <a:rPr lang="en-GB" dirty="0"/>
              <a:t> </a:t>
            </a:r>
            <a:r>
              <a:rPr lang="en-GB" sz="2800" dirty="0"/>
              <a:t>1</a:t>
            </a:r>
          </a:p>
        </p:txBody>
      </p:sp>
    </p:spTree>
    <p:extLst>
      <p:ext uri="{BB962C8B-B14F-4D97-AF65-F5344CB8AC3E}">
        <p14:creationId xmlns:p14="http://schemas.microsoft.com/office/powerpoint/2010/main" val="6659962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73892B6BD4C814D864FE852C6B62926" ma:contentTypeVersion="29" ma:contentTypeDescription="Create a new document." ma:contentTypeScope="" ma:versionID="7711a3ab40c5e69cb280fa260c1bc0f4">
  <xsd:schema xmlns:xsd="http://www.w3.org/2001/XMLSchema" xmlns:xs="http://www.w3.org/2001/XMLSchema" xmlns:p="http://schemas.microsoft.com/office/2006/metadata/properties" xmlns:ns2="19cfbb22-967d-441b-b2d0-56543b08ad7d" xmlns:ns3="http://schemas.microsoft.com/sharepoint/v3/fields" xmlns:ns4="e7b00261-fff3-41e0-a06e-29be7bbb4b90" targetNamespace="http://schemas.microsoft.com/office/2006/metadata/properties" ma:root="true" ma:fieldsID="9a1817519dc671bb690c707cb447e5a9" ns2:_="" ns3:_="" ns4:_="">
    <xsd:import namespace="19cfbb22-967d-441b-b2d0-56543b08ad7d"/>
    <xsd:import namespace="http://schemas.microsoft.com/sharepoint/v3/fields"/>
    <xsd:import namespace="e7b00261-fff3-41e0-a06e-29be7bbb4b90"/>
    <xsd:element name="properties">
      <xsd:complexType>
        <xsd:sequence>
          <xsd:element name="documentManagement">
            <xsd:complexType>
              <xsd:all>
                <xsd:element ref="ns2:nf553947567e4e08a7a428dd067c6ddf" minOccurs="0"/>
                <xsd:element ref="ns2:TaxCatchAll" minOccurs="0"/>
                <xsd:element ref="ns2:pbf2f93df8dd4eb080efdd315b87a374" minOccurs="0"/>
                <xsd:element ref="ns2:mc9a21fcd6b24904b2be8748004271cc" minOccurs="0"/>
                <xsd:element ref="ns2:fdb3048ee4f64c2ab103fa5c08134177" minOccurs="0"/>
                <xsd:element ref="ns2:i17683cc25004393bf5e7a85079a67d2" minOccurs="0"/>
                <xsd:element ref="ns2:Project_x002f__x0020_contract_x0020_end_x0020_date" minOccurs="0"/>
                <xsd:element ref="ns2:n63e5b34d79144c59fc93a19d30f3a0b" minOccurs="0"/>
                <xsd:element ref="ns3:_Source"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lcf76f155ced4ddcb4097134ff3c332f" minOccurs="0"/>
                <xsd:element ref="ns2:SharedWithUsers" minOccurs="0"/>
                <xsd:element ref="ns2: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fbb22-967d-441b-b2d0-56543b08ad7d" elementFormDefault="qualified">
    <xsd:import namespace="http://schemas.microsoft.com/office/2006/documentManagement/types"/>
    <xsd:import namespace="http://schemas.microsoft.com/office/infopath/2007/PartnerControls"/>
    <xsd:element name="nf553947567e4e08a7a428dd067c6ddf" ma:index="9" nillable="true" ma:taxonomy="true" ma:internalName="nf553947567e4e08a7a428dd067c6ddf" ma:taxonomyFieldName="Business_x0020_Activity" ma:displayName="Business Activity" ma:default="" ma:fieldId="{7f553947-567e-4e08-a7a4-28dd067c6ddf}"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84e03c9-4683-4d6d-9e6e-c6fa35f1947e}" ma:internalName="TaxCatchAll" ma:showField="CatchAllData" ma:web="19cfbb22-967d-441b-b2d0-56543b08ad7d">
      <xsd:complexType>
        <xsd:complexContent>
          <xsd:extension base="dms:MultiChoiceLookup">
            <xsd:sequence>
              <xsd:element name="Value" type="dms:Lookup" maxOccurs="unbounded" minOccurs="0" nillable="true"/>
            </xsd:sequence>
          </xsd:extension>
        </xsd:complexContent>
      </xsd:complexType>
    </xsd:element>
    <xsd:element name="pbf2f93df8dd4eb080efdd315b87a374" ma:index="12" nillable="true" ma:taxonomy="true" ma:internalName="pbf2f93df8dd4eb080efdd315b87a374" ma:taxonomyFieldName="Business_x0020_Function" ma:displayName="Business Function" ma:default="2;#Quality Improvement|f929b268-8fc1-4432-9c8d-4653c804bdfc" ma:fieldId="{9bf2f93d-f8dd-4eb0-80ef-dd315b87a374}"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mc9a21fcd6b24904b2be8748004271cc" ma:index="14" nillable="true" ma:taxonomy="true" ma:internalName="mc9a21fcd6b24904b2be8748004271cc" ma:taxonomyFieldName="Division" ma:displayName="Division" ma:default="1;#Research ＆ Quality Improvement|40ffecb9-eb64-4eb4-bbcd-9ff92017558e" ma:fieldId="{6c9a21fc-d6b2-4904-b2be-8748004271cc}" ma:sspId="72c748ba-2422-442a-8da0-8c3a11393106" ma:termSetId="854525bc-11e5-4801-9a2e-02bd235a7eec" ma:anchorId="00000000-0000-0000-0000-000000000000" ma:open="false" ma:isKeyword="false">
      <xsd:complexType>
        <xsd:sequence>
          <xsd:element ref="pc:Terms" minOccurs="0" maxOccurs="1"/>
        </xsd:sequence>
      </xsd:complexType>
    </xsd:element>
    <xsd:element name="fdb3048ee4f64c2ab103fa5c08134177" ma:index="16" nillable="true" ma:taxonomy="true" ma:internalName="fdb3048ee4f64c2ab103fa5c08134177" ma:taxonomyFieldName="Document_x0020_status" ma:displayName="Document status" ma:default="" ma:fieldId="{fdb3048e-e4f6-4c2a-b103-fa5c08134177}"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i17683cc25004393bf5e7a85079a67d2" ma:index="18" nillable="true" ma:taxonomy="true" ma:internalName="i17683cc25004393bf5e7a85079a67d2" ma:taxonomyFieldName="Information_x0020_type" ma:displayName="Information type" ma:default="" ma:fieldId="{217683cc-2500-4393-bf5e-7a85079a67d2}"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19" nillable="true" ma:displayName="Project/ contract end date" ma:format="DateOnly" ma:internalName="Project_x002F__x0020_contract_x0020_end_x0020_date">
      <xsd:simpleType>
        <xsd:restriction base="dms:DateTime"/>
      </xsd:simpleType>
    </xsd:element>
    <xsd:element name="n63e5b34d79144c59fc93a19d30f3a0b" ma:index="21" nillable="true" ma:taxonomy="true" ma:internalName="n63e5b34d79144c59fc93a19d30f3a0b" ma:taxonomyFieldName="Project_x002F__x0020_contract_x0020_status" ma:displayName="Project/ contract status" ma:default="" ma:fieldId="{763e5b34-d791-44c5-9fc9-3a19d30f3a0b}" ma:sspId="72c748ba-2422-442a-8da0-8c3a11393106" ma:termSetId="6fb53340-93dd-45ae-88d8-d63e0eb70bfd" ma:anchorId="00000000-0000-0000-0000-000000000000" ma:open="false" ma:isKeyword="false">
      <xsd:complexType>
        <xsd:sequence>
          <xsd:element ref="pc:Terms" minOccurs="0" maxOccurs="1"/>
        </xsd:sequence>
      </xsd:complexType>
    </xsd:element>
    <xsd:element name="SharedWithUsers" ma:index="3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2" nillable="true" ma:displayName="Source filepath" ma:description="References to resources from which this resource was derived. This is the filepath that was lifted from the Q Drive"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b00261-fff3-41e0-a06e-29be7bbb4b90"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72c748ba-2422-442a-8da0-8c3a11393106"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Source xmlns="http://schemas.microsoft.com/sharepoint/v3/fields">E:\Shared\Research &amp; Quality Improvement\Clinical Standards &amp; Quality Improvement\5. RCPCH PROJECTS\3. Epilepsy\1. Documents\Round 3 (2017-2021)\RCPCH EQIP\Documents\EQIP 2022-2023\Team projects\Hampshire Hospital NHS Foundation Trust\BACCH poster.pptx</_Source>
    <TaxCatchAll xmlns="19cfbb22-967d-441b-b2d0-56543b08ad7d">
      <Value>2</Value>
      <Value>1</Value>
    </TaxCatchAll>
    <lcf76f155ced4ddcb4097134ff3c332f xmlns="e7b00261-fff3-41e0-a06e-29be7bbb4b90">
      <Terms xmlns="http://schemas.microsoft.com/office/infopath/2007/PartnerControls"/>
    </lcf76f155ced4ddcb4097134ff3c332f>
    <i17683cc25004393bf5e7a85079a67d2 xmlns="19cfbb22-967d-441b-b2d0-56543b08ad7d">
      <Terms xmlns="http://schemas.microsoft.com/office/infopath/2007/PartnerControls"/>
    </i17683cc25004393bf5e7a85079a67d2>
    <pbf2f93df8dd4eb080efdd315b87a374 xmlns="19cfbb22-967d-441b-b2d0-56543b08ad7d">
      <Terms xmlns="http://schemas.microsoft.com/office/infopath/2007/PartnerControls">
        <TermInfo xmlns="http://schemas.microsoft.com/office/infopath/2007/PartnerControls">
          <TermName xmlns="http://schemas.microsoft.com/office/infopath/2007/PartnerControls">Quality Improvement</TermName>
          <TermId xmlns="http://schemas.microsoft.com/office/infopath/2007/PartnerControls">f929b268-8fc1-4432-9c8d-4653c804bdfc</TermId>
        </TermInfo>
      </Terms>
    </pbf2f93df8dd4eb080efdd315b87a374>
    <nf553947567e4e08a7a428dd067c6ddf xmlns="19cfbb22-967d-441b-b2d0-56543b08ad7d">
      <Terms xmlns="http://schemas.microsoft.com/office/infopath/2007/PartnerControls"/>
    </nf553947567e4e08a7a428dd067c6ddf>
    <Project_x002f__x0020_contract_x0020_end_x0020_date xmlns="19cfbb22-967d-441b-b2d0-56543b08ad7d" xsi:nil="true"/>
    <mc9a21fcd6b24904b2be8748004271cc xmlns="19cfbb22-967d-441b-b2d0-56543b08ad7d">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40ffecb9-eb64-4eb4-bbcd-9ff92017558e</TermId>
        </TermInfo>
      </Terms>
    </mc9a21fcd6b24904b2be8748004271cc>
    <fdb3048ee4f64c2ab103fa5c08134177 xmlns="19cfbb22-967d-441b-b2d0-56543b08ad7d">
      <Terms xmlns="http://schemas.microsoft.com/office/infopath/2007/PartnerControls"/>
    </fdb3048ee4f64c2ab103fa5c08134177>
    <n63e5b34d79144c59fc93a19d30f3a0b xmlns="19cfbb22-967d-441b-b2d0-56543b08ad7d">
      <Terms xmlns="http://schemas.microsoft.com/office/infopath/2007/PartnerControls"/>
    </n63e5b34d79144c59fc93a19d30f3a0b>
    <SharedWithUsers xmlns="19cfbb22-967d-441b-b2d0-56543b08ad7d">
      <UserInfo>
        <DisplayName/>
        <AccountId xsi:nil="true"/>
        <AccountType/>
      </UserInfo>
    </SharedWithUsers>
    <MediaLengthInSeconds xmlns="e7b00261-fff3-41e0-a06e-29be7bbb4b90" xsi:nil="true"/>
  </documentManagement>
</p:properties>
</file>

<file path=customXml/itemProps1.xml><?xml version="1.0" encoding="utf-8"?>
<ds:datastoreItem xmlns:ds="http://schemas.openxmlformats.org/officeDocument/2006/customXml" ds:itemID="{218BC686-2F41-4D62-9C13-6C290877F800}"/>
</file>

<file path=customXml/itemProps2.xml><?xml version="1.0" encoding="utf-8"?>
<ds:datastoreItem xmlns:ds="http://schemas.openxmlformats.org/officeDocument/2006/customXml" ds:itemID="{528FE83A-C8D3-4496-AF15-A54CFFDA7D04}"/>
</file>

<file path=customXml/itemProps3.xml><?xml version="1.0" encoding="utf-8"?>
<ds:datastoreItem xmlns:ds="http://schemas.openxmlformats.org/officeDocument/2006/customXml" ds:itemID="{0290503A-9536-44FA-8664-BC8ED678ACB7}"/>
</file>

<file path=docProps/app.xml><?xml version="1.0" encoding="utf-8"?>
<Properties xmlns="http://schemas.openxmlformats.org/officeDocument/2006/extended-properties" xmlns:vt="http://schemas.openxmlformats.org/officeDocument/2006/docPropsVTypes">
  <Template>Office Theme</Template>
  <TotalTime>0</TotalTime>
  <Words>407</Words>
  <Application>Microsoft Office PowerPoint</Application>
  <PresentationFormat>Custom</PresentationFormat>
  <Paragraphs>32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Identifying the wider needs of the patient  through CHECC  (Child and young person Epilepsy Concerns Checklist)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Identifying the wider needs of the patient  through CHECC  (Child and young person Epilepsy Concerns Checklist)</dc:title>
  <dc:creator>Hannah Steedman</dc:creator>
  <cp:lastModifiedBy>Hannah Steedman</cp:lastModifiedBy>
  <cp:revision>7</cp:revision>
  <dcterms:created xsi:type="dcterms:W3CDTF">2022-09-11T17:46:10Z</dcterms:created>
  <dcterms:modified xsi:type="dcterms:W3CDTF">2022-09-12T06:28:40Z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0x010100F73892B6BD4C814D864FE852C6B62926</vt:lpwstr>
  </property>
  <property fmtid="{D5CDD505-2E9C-101B-9397-08002B2CF9AE}" pid="3" name="Order">
    <vt:r8>100</vt:r8>
  </property>
  <property fmtid="{D5CDD505-2E9C-101B-9397-08002B2CF9AE}" pid="4" name="Information type">
    <vt:lpwstr/>
  </property>
  <property fmtid="{D5CDD505-2E9C-101B-9397-08002B2CF9AE}" pid="5" name="Business Function">
    <vt:lpwstr>2;#Quality Improvement|f929b268-8fc1-4432-9c8d-4653c804bdfc</vt:lpwstr>
  </property>
  <property fmtid="{D5CDD505-2E9C-101B-9397-08002B2CF9AE}" pid="6" name="Project/ contract status">
    <vt:lpwstr/>
  </property>
  <property fmtid="{D5CDD505-2E9C-101B-9397-08002B2CF9AE}" pid="7" name="Archive">
    <vt:lpwstr/>
  </property>
  <property fmtid="{D5CDD505-2E9C-101B-9397-08002B2CF9AE}" pid="8" name="Division">
    <vt:lpwstr>1;#Research ＆ Quality Improvement|40ffecb9-eb64-4eb4-bbcd-9ff92017558e</vt:lpwstr>
  </property>
  <property fmtid="{D5CDD505-2E9C-101B-9397-08002B2CF9AE}" pid="9" name="Document status">
    <vt:lpwstr/>
  </property>
  <property fmtid="{D5CDD505-2E9C-101B-9397-08002B2CF9AE}" pid="10" name="_ExtendedDescription">
    <vt:lpwstr/>
  </property>
  <property fmtid="{D5CDD505-2E9C-101B-9397-08002B2CF9AE}" pid="11" name="Business Activity">
    <vt:lpwstr/>
  </property>
  <property fmtid="{D5CDD505-2E9C-101B-9397-08002B2CF9AE}" pid="12" name="xd_Signature">
    <vt:bool>false</vt:bool>
  </property>
  <property fmtid="{D5CDD505-2E9C-101B-9397-08002B2CF9AE}" pid="13" name="xd_ProgID">
    <vt:lpwstr/>
  </property>
  <property fmtid="{D5CDD505-2E9C-101B-9397-08002B2CF9AE}" pid="14" name="_SourceUrl">
    <vt:lpwstr/>
  </property>
  <property fmtid="{D5CDD505-2E9C-101B-9397-08002B2CF9AE}" pid="15" name="_SharedFileIndex">
    <vt:lpwstr/>
  </property>
  <property fmtid="{D5CDD505-2E9C-101B-9397-08002B2CF9AE}" pid="16" name="ComplianceAssetId">
    <vt:lpwstr/>
  </property>
  <property fmtid="{D5CDD505-2E9C-101B-9397-08002B2CF9AE}" pid="17" name="TemplateUrl">
    <vt:lpwstr/>
  </property>
  <property fmtid="{D5CDD505-2E9C-101B-9397-08002B2CF9AE}" pid="18" name="ba13835014884b89bed364837ca9ec39">
    <vt:lpwstr>Audits|ae63694e-9999-473c-882e-084b09c6631d</vt:lpwstr>
  </property>
  <property fmtid="{D5CDD505-2E9C-101B-9397-08002B2CF9AE}" pid="19" name="l9151f26d9d24fb2bafecc2135ce3309">
    <vt:lpwstr>Research ＆ Quality Improvement|c788aced-109f-432d-9368-116094370ebc</vt:lpwstr>
  </property>
  <property fmtid="{D5CDD505-2E9C-101B-9397-08002B2CF9AE}" pid="20" name="TriggerFlowInfo">
    <vt:lpwstr/>
  </property>
  <property fmtid="{D5CDD505-2E9C-101B-9397-08002B2CF9AE}" pid="21" name="MediaServiceImageTags">
    <vt:lpwstr/>
  </property>
</Properties>
</file>