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0F71AA-F91E-4564-A570-6FB00A6314D4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793238D-B3C6-4661-8AA6-DA64C905D5AF}">
      <dgm:prSet phldrT="[Text]"/>
      <dgm:spPr/>
      <dgm:t>
        <a:bodyPr/>
        <a:lstStyle/>
        <a:p>
          <a:r>
            <a:rPr lang="en-GB" dirty="0"/>
            <a:t>Plan</a:t>
          </a:r>
        </a:p>
      </dgm:t>
    </dgm:pt>
    <dgm:pt modelId="{2868DC2E-4BCF-4440-A32F-D19CFF9D5495}" type="parTrans" cxnId="{FEDFC9B3-6989-4CE7-A47D-962F7ACD7FE9}">
      <dgm:prSet/>
      <dgm:spPr/>
      <dgm:t>
        <a:bodyPr/>
        <a:lstStyle/>
        <a:p>
          <a:endParaRPr lang="en-GB"/>
        </a:p>
      </dgm:t>
    </dgm:pt>
    <dgm:pt modelId="{FEBD7CA0-EB96-4475-972D-2B59B1F14CEF}" type="sibTrans" cxnId="{FEDFC9B3-6989-4CE7-A47D-962F7ACD7FE9}">
      <dgm:prSet/>
      <dgm:spPr/>
      <dgm:t>
        <a:bodyPr/>
        <a:lstStyle/>
        <a:p>
          <a:endParaRPr lang="en-GB"/>
        </a:p>
      </dgm:t>
    </dgm:pt>
    <dgm:pt modelId="{D71F3F76-4F97-4C0A-851E-82F9D82A92B8}">
      <dgm:prSet phldrT="[Text]" phldr="1"/>
      <dgm:spPr/>
      <dgm:t>
        <a:bodyPr/>
        <a:lstStyle/>
        <a:p>
          <a:endParaRPr lang="en-GB"/>
        </a:p>
      </dgm:t>
    </dgm:pt>
    <dgm:pt modelId="{24254239-17F7-41D1-9A5F-E305AE9307E9}" type="parTrans" cxnId="{4429EAE4-DA7C-44AA-9C09-38F5E76414B9}">
      <dgm:prSet/>
      <dgm:spPr/>
      <dgm:t>
        <a:bodyPr/>
        <a:lstStyle/>
        <a:p>
          <a:endParaRPr lang="en-GB"/>
        </a:p>
      </dgm:t>
    </dgm:pt>
    <dgm:pt modelId="{C190128D-F0DA-4AFA-B9F1-169A8B933AEC}" type="sibTrans" cxnId="{4429EAE4-DA7C-44AA-9C09-38F5E76414B9}">
      <dgm:prSet/>
      <dgm:spPr/>
      <dgm:t>
        <a:bodyPr/>
        <a:lstStyle/>
        <a:p>
          <a:endParaRPr lang="en-GB"/>
        </a:p>
      </dgm:t>
    </dgm:pt>
    <dgm:pt modelId="{993A5088-416A-4CEA-8A03-567FC6A1C789}">
      <dgm:prSet phldrT="[Text]"/>
      <dgm:spPr/>
      <dgm:t>
        <a:bodyPr/>
        <a:lstStyle/>
        <a:p>
          <a:r>
            <a:rPr lang="en-GB" dirty="0"/>
            <a:t>Do</a:t>
          </a:r>
        </a:p>
      </dgm:t>
    </dgm:pt>
    <dgm:pt modelId="{B01FEC5A-C467-4B23-83D1-CAF8B53AFD93}" type="parTrans" cxnId="{1FFF6A6A-BAE2-4C0F-8DB5-D6F166496E4D}">
      <dgm:prSet/>
      <dgm:spPr/>
      <dgm:t>
        <a:bodyPr/>
        <a:lstStyle/>
        <a:p>
          <a:endParaRPr lang="en-GB"/>
        </a:p>
      </dgm:t>
    </dgm:pt>
    <dgm:pt modelId="{04F9E5A6-0B2D-4EB2-B3DA-8F62BB79C0EC}" type="sibTrans" cxnId="{1FFF6A6A-BAE2-4C0F-8DB5-D6F166496E4D}">
      <dgm:prSet/>
      <dgm:spPr/>
      <dgm:t>
        <a:bodyPr/>
        <a:lstStyle/>
        <a:p>
          <a:endParaRPr lang="en-GB"/>
        </a:p>
      </dgm:t>
    </dgm:pt>
    <dgm:pt modelId="{80F85042-1EE4-42DA-8BCF-817796C4E43D}">
      <dgm:prSet phldrT="[Text]"/>
      <dgm:spPr/>
      <dgm:t>
        <a:bodyPr/>
        <a:lstStyle/>
        <a:p>
          <a:r>
            <a:rPr lang="en-GB" dirty="0"/>
            <a:t>[Text]</a:t>
          </a:r>
        </a:p>
      </dgm:t>
    </dgm:pt>
    <dgm:pt modelId="{114B2A7E-3AB3-4AAC-B0B6-0B00C00C7FFC}" type="parTrans" cxnId="{7A254F99-6296-43F1-8AEA-EA696D79675B}">
      <dgm:prSet/>
      <dgm:spPr/>
      <dgm:t>
        <a:bodyPr/>
        <a:lstStyle/>
        <a:p>
          <a:endParaRPr lang="en-GB"/>
        </a:p>
      </dgm:t>
    </dgm:pt>
    <dgm:pt modelId="{C6AE1AAD-01A0-46D0-B855-CD7F148291F0}" type="sibTrans" cxnId="{7A254F99-6296-43F1-8AEA-EA696D79675B}">
      <dgm:prSet/>
      <dgm:spPr/>
      <dgm:t>
        <a:bodyPr/>
        <a:lstStyle/>
        <a:p>
          <a:endParaRPr lang="en-GB"/>
        </a:p>
      </dgm:t>
    </dgm:pt>
    <dgm:pt modelId="{3DAEF786-034A-4AE2-A4CB-FB707AF693FA}">
      <dgm:prSet phldrT="[Text]"/>
      <dgm:spPr/>
      <dgm:t>
        <a:bodyPr/>
        <a:lstStyle/>
        <a:p>
          <a:r>
            <a:rPr lang="en-GB" dirty="0"/>
            <a:t>Study</a:t>
          </a:r>
        </a:p>
      </dgm:t>
    </dgm:pt>
    <dgm:pt modelId="{30054311-411B-45C8-9CB2-D1EE71B8904A}" type="parTrans" cxnId="{62FE74BC-968F-4AC8-80B0-F2816AEA9B38}">
      <dgm:prSet/>
      <dgm:spPr/>
      <dgm:t>
        <a:bodyPr/>
        <a:lstStyle/>
        <a:p>
          <a:endParaRPr lang="en-GB"/>
        </a:p>
      </dgm:t>
    </dgm:pt>
    <dgm:pt modelId="{F26D8BE7-F781-4A2F-843F-FA4F16C4099E}" type="sibTrans" cxnId="{62FE74BC-968F-4AC8-80B0-F2816AEA9B38}">
      <dgm:prSet/>
      <dgm:spPr/>
      <dgm:t>
        <a:bodyPr/>
        <a:lstStyle/>
        <a:p>
          <a:endParaRPr lang="en-GB"/>
        </a:p>
      </dgm:t>
    </dgm:pt>
    <dgm:pt modelId="{F4BC38BC-E94D-4C40-8EC6-8755C71A1E5F}">
      <dgm:prSet phldrT="[Text]" phldr="1"/>
      <dgm:spPr/>
      <dgm:t>
        <a:bodyPr/>
        <a:lstStyle/>
        <a:p>
          <a:endParaRPr lang="en-GB"/>
        </a:p>
      </dgm:t>
    </dgm:pt>
    <dgm:pt modelId="{6FC42188-B58B-41D5-B1E9-2DCD805CE881}" type="parTrans" cxnId="{337910D5-116E-4B98-BD3A-6000883703AD}">
      <dgm:prSet/>
      <dgm:spPr/>
      <dgm:t>
        <a:bodyPr/>
        <a:lstStyle/>
        <a:p>
          <a:endParaRPr lang="en-GB"/>
        </a:p>
      </dgm:t>
    </dgm:pt>
    <dgm:pt modelId="{BD83DB1C-3F48-4F12-B3E1-7945F08C981C}" type="sibTrans" cxnId="{337910D5-116E-4B98-BD3A-6000883703AD}">
      <dgm:prSet/>
      <dgm:spPr/>
      <dgm:t>
        <a:bodyPr/>
        <a:lstStyle/>
        <a:p>
          <a:endParaRPr lang="en-GB"/>
        </a:p>
      </dgm:t>
    </dgm:pt>
    <dgm:pt modelId="{E93AEC9C-9E99-4D8C-A22A-85E5A8C066B2}">
      <dgm:prSet phldrT="[Text]"/>
      <dgm:spPr/>
      <dgm:t>
        <a:bodyPr/>
        <a:lstStyle/>
        <a:p>
          <a:r>
            <a:rPr lang="en-GB" dirty="0"/>
            <a:t>Act</a:t>
          </a:r>
        </a:p>
      </dgm:t>
    </dgm:pt>
    <dgm:pt modelId="{C13431F2-94BE-48A0-9ADD-955CBC78ED61}" type="parTrans" cxnId="{43E4D7EA-B7D0-4548-BAEC-6502A5779AB5}">
      <dgm:prSet/>
      <dgm:spPr/>
      <dgm:t>
        <a:bodyPr/>
        <a:lstStyle/>
        <a:p>
          <a:endParaRPr lang="en-GB"/>
        </a:p>
      </dgm:t>
    </dgm:pt>
    <dgm:pt modelId="{90B7B5A3-DDC5-495B-B262-CF8E06091361}" type="sibTrans" cxnId="{43E4D7EA-B7D0-4548-BAEC-6502A5779AB5}">
      <dgm:prSet/>
      <dgm:spPr/>
      <dgm:t>
        <a:bodyPr/>
        <a:lstStyle/>
        <a:p>
          <a:endParaRPr lang="en-GB"/>
        </a:p>
      </dgm:t>
    </dgm:pt>
    <dgm:pt modelId="{864AB265-3637-42BE-8523-81F3CB59B276}">
      <dgm:prSet phldrT="[Text]" phldr="1"/>
      <dgm:spPr/>
      <dgm:t>
        <a:bodyPr/>
        <a:lstStyle/>
        <a:p>
          <a:endParaRPr lang="en-GB"/>
        </a:p>
      </dgm:t>
    </dgm:pt>
    <dgm:pt modelId="{522D3706-2D4D-4766-9250-4F8B08D84C14}" type="parTrans" cxnId="{FFB87DCA-5D8E-4932-AAAE-95227D519247}">
      <dgm:prSet/>
      <dgm:spPr/>
      <dgm:t>
        <a:bodyPr/>
        <a:lstStyle/>
        <a:p>
          <a:endParaRPr lang="en-GB"/>
        </a:p>
      </dgm:t>
    </dgm:pt>
    <dgm:pt modelId="{D84C18F9-4450-43CD-BCAE-EBE76EE11B07}" type="sibTrans" cxnId="{FFB87DCA-5D8E-4932-AAAE-95227D519247}">
      <dgm:prSet/>
      <dgm:spPr/>
      <dgm:t>
        <a:bodyPr/>
        <a:lstStyle/>
        <a:p>
          <a:endParaRPr lang="en-GB"/>
        </a:p>
      </dgm:t>
    </dgm:pt>
    <dgm:pt modelId="{296C3EA6-F6C4-4AC4-A07F-9D16C24323D4}" type="pres">
      <dgm:prSet presAssocID="{FC0F71AA-F91E-4564-A570-6FB00A6314D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88BAB531-AB34-41F7-8635-349F7EC88828}" type="pres">
      <dgm:prSet presAssocID="{FC0F71AA-F91E-4564-A570-6FB00A6314D4}" presName="children" presStyleCnt="0"/>
      <dgm:spPr/>
    </dgm:pt>
    <dgm:pt modelId="{65498C75-5C8C-483A-A2CE-75E92DF81522}" type="pres">
      <dgm:prSet presAssocID="{FC0F71AA-F91E-4564-A570-6FB00A6314D4}" presName="child1group" presStyleCnt="0"/>
      <dgm:spPr/>
    </dgm:pt>
    <dgm:pt modelId="{475956F6-F941-4F4C-B3B7-13F921A0B027}" type="pres">
      <dgm:prSet presAssocID="{FC0F71AA-F91E-4564-A570-6FB00A6314D4}" presName="child1" presStyleLbl="bgAcc1" presStyleIdx="0" presStyleCnt="4"/>
      <dgm:spPr/>
    </dgm:pt>
    <dgm:pt modelId="{AE6292D0-B929-4004-9B98-AE829BC91DDB}" type="pres">
      <dgm:prSet presAssocID="{FC0F71AA-F91E-4564-A570-6FB00A6314D4}" presName="child1Text" presStyleLbl="bgAcc1" presStyleIdx="0" presStyleCnt="4">
        <dgm:presLayoutVars>
          <dgm:bulletEnabled val="1"/>
        </dgm:presLayoutVars>
      </dgm:prSet>
      <dgm:spPr/>
    </dgm:pt>
    <dgm:pt modelId="{97565F18-F2DC-4262-8604-D1A367695799}" type="pres">
      <dgm:prSet presAssocID="{FC0F71AA-F91E-4564-A570-6FB00A6314D4}" presName="child2group" presStyleCnt="0"/>
      <dgm:spPr/>
    </dgm:pt>
    <dgm:pt modelId="{A7157E4B-D45E-48ED-A3E7-BD829B9BEBA9}" type="pres">
      <dgm:prSet presAssocID="{FC0F71AA-F91E-4564-A570-6FB00A6314D4}" presName="child2" presStyleLbl="bgAcc1" presStyleIdx="1" presStyleCnt="4"/>
      <dgm:spPr/>
    </dgm:pt>
    <dgm:pt modelId="{E08FFF20-6A1C-4114-B993-34794E6F2FD1}" type="pres">
      <dgm:prSet presAssocID="{FC0F71AA-F91E-4564-A570-6FB00A6314D4}" presName="child2Text" presStyleLbl="bgAcc1" presStyleIdx="1" presStyleCnt="4">
        <dgm:presLayoutVars>
          <dgm:bulletEnabled val="1"/>
        </dgm:presLayoutVars>
      </dgm:prSet>
      <dgm:spPr/>
    </dgm:pt>
    <dgm:pt modelId="{454054ED-830A-4BC0-BB87-94101257EADE}" type="pres">
      <dgm:prSet presAssocID="{FC0F71AA-F91E-4564-A570-6FB00A6314D4}" presName="child3group" presStyleCnt="0"/>
      <dgm:spPr/>
    </dgm:pt>
    <dgm:pt modelId="{735E1ADE-7100-4F3C-BD0D-40E859244532}" type="pres">
      <dgm:prSet presAssocID="{FC0F71AA-F91E-4564-A570-6FB00A6314D4}" presName="child3" presStyleLbl="bgAcc1" presStyleIdx="2" presStyleCnt="4"/>
      <dgm:spPr/>
    </dgm:pt>
    <dgm:pt modelId="{915C7095-ADE0-41DC-831B-7EFD30317370}" type="pres">
      <dgm:prSet presAssocID="{FC0F71AA-F91E-4564-A570-6FB00A6314D4}" presName="child3Text" presStyleLbl="bgAcc1" presStyleIdx="2" presStyleCnt="4">
        <dgm:presLayoutVars>
          <dgm:bulletEnabled val="1"/>
        </dgm:presLayoutVars>
      </dgm:prSet>
      <dgm:spPr/>
    </dgm:pt>
    <dgm:pt modelId="{C73F9AC3-552B-4D99-831B-2D3E635B35F2}" type="pres">
      <dgm:prSet presAssocID="{FC0F71AA-F91E-4564-A570-6FB00A6314D4}" presName="child4group" presStyleCnt="0"/>
      <dgm:spPr/>
    </dgm:pt>
    <dgm:pt modelId="{3472D1D2-53F3-4216-B53F-A3E97BF11E6C}" type="pres">
      <dgm:prSet presAssocID="{FC0F71AA-F91E-4564-A570-6FB00A6314D4}" presName="child4" presStyleLbl="bgAcc1" presStyleIdx="3" presStyleCnt="4"/>
      <dgm:spPr/>
    </dgm:pt>
    <dgm:pt modelId="{B2BF2389-3D49-44AA-8F0D-5E3834C40C21}" type="pres">
      <dgm:prSet presAssocID="{FC0F71AA-F91E-4564-A570-6FB00A6314D4}" presName="child4Text" presStyleLbl="bgAcc1" presStyleIdx="3" presStyleCnt="4">
        <dgm:presLayoutVars>
          <dgm:bulletEnabled val="1"/>
        </dgm:presLayoutVars>
      </dgm:prSet>
      <dgm:spPr/>
    </dgm:pt>
    <dgm:pt modelId="{6F538E53-F01D-4DA9-BA4F-52BE41EAACF2}" type="pres">
      <dgm:prSet presAssocID="{FC0F71AA-F91E-4564-A570-6FB00A6314D4}" presName="childPlaceholder" presStyleCnt="0"/>
      <dgm:spPr/>
    </dgm:pt>
    <dgm:pt modelId="{251C23DE-2785-426F-84D1-25D03C4C9AD0}" type="pres">
      <dgm:prSet presAssocID="{FC0F71AA-F91E-4564-A570-6FB00A6314D4}" presName="circle" presStyleCnt="0"/>
      <dgm:spPr/>
    </dgm:pt>
    <dgm:pt modelId="{4ECCFEAB-84C0-4D22-88DF-37215258DC61}" type="pres">
      <dgm:prSet presAssocID="{FC0F71AA-F91E-4564-A570-6FB00A6314D4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4E94448C-3E42-480D-A8F2-25209643B97D}" type="pres">
      <dgm:prSet presAssocID="{FC0F71AA-F91E-4564-A570-6FB00A6314D4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AD619E84-9B20-438C-B4B8-621BD82B8F90}" type="pres">
      <dgm:prSet presAssocID="{FC0F71AA-F91E-4564-A570-6FB00A6314D4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0C5B4CC1-8907-45F7-B7B6-F2E0BE78B3E4}" type="pres">
      <dgm:prSet presAssocID="{FC0F71AA-F91E-4564-A570-6FB00A6314D4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5759631E-651E-4216-B073-3479B52B66F2}" type="pres">
      <dgm:prSet presAssocID="{FC0F71AA-F91E-4564-A570-6FB00A6314D4}" presName="quadrantPlaceholder" presStyleCnt="0"/>
      <dgm:spPr/>
    </dgm:pt>
    <dgm:pt modelId="{A88B182A-00AD-4C07-94C2-6057162C7A54}" type="pres">
      <dgm:prSet presAssocID="{FC0F71AA-F91E-4564-A570-6FB00A6314D4}" presName="center1" presStyleLbl="fgShp" presStyleIdx="0" presStyleCnt="2"/>
      <dgm:spPr/>
    </dgm:pt>
    <dgm:pt modelId="{C85BFFD1-754D-4679-97D1-11790143B7E1}" type="pres">
      <dgm:prSet presAssocID="{FC0F71AA-F91E-4564-A570-6FB00A6314D4}" presName="center2" presStyleLbl="fgShp" presStyleIdx="1" presStyleCnt="2"/>
      <dgm:spPr/>
    </dgm:pt>
  </dgm:ptLst>
  <dgm:cxnLst>
    <dgm:cxn modelId="{68A5B017-332A-4167-B1F0-C6978AADD68E}" type="presOf" srcId="{B793238D-B3C6-4661-8AA6-DA64C905D5AF}" destId="{4ECCFEAB-84C0-4D22-88DF-37215258DC61}" srcOrd="0" destOrd="0" presId="urn:microsoft.com/office/officeart/2005/8/layout/cycle4"/>
    <dgm:cxn modelId="{6012CC27-953B-4E1B-AAD2-3B0D5CB7315B}" type="presOf" srcId="{3DAEF786-034A-4AE2-A4CB-FB707AF693FA}" destId="{AD619E84-9B20-438C-B4B8-621BD82B8F90}" srcOrd="0" destOrd="0" presId="urn:microsoft.com/office/officeart/2005/8/layout/cycle4"/>
    <dgm:cxn modelId="{C4BC8F42-335A-474C-86CB-7614D1741B2C}" type="presOf" srcId="{80F85042-1EE4-42DA-8BCF-817796C4E43D}" destId="{E08FFF20-6A1C-4114-B993-34794E6F2FD1}" srcOrd="1" destOrd="0" presId="urn:microsoft.com/office/officeart/2005/8/layout/cycle4"/>
    <dgm:cxn modelId="{E9262B63-BCA1-4EC7-ADD8-EDCBA7E8E783}" type="presOf" srcId="{FC0F71AA-F91E-4564-A570-6FB00A6314D4}" destId="{296C3EA6-F6C4-4AC4-A07F-9D16C24323D4}" srcOrd="0" destOrd="0" presId="urn:microsoft.com/office/officeart/2005/8/layout/cycle4"/>
    <dgm:cxn modelId="{2A869544-952D-4628-A2A2-395F1E475454}" type="presOf" srcId="{864AB265-3637-42BE-8523-81F3CB59B276}" destId="{3472D1D2-53F3-4216-B53F-A3E97BF11E6C}" srcOrd="0" destOrd="0" presId="urn:microsoft.com/office/officeart/2005/8/layout/cycle4"/>
    <dgm:cxn modelId="{51A95A49-8354-47B7-8356-026FA1469B81}" type="presOf" srcId="{E93AEC9C-9E99-4D8C-A22A-85E5A8C066B2}" destId="{0C5B4CC1-8907-45F7-B7B6-F2E0BE78B3E4}" srcOrd="0" destOrd="0" presId="urn:microsoft.com/office/officeart/2005/8/layout/cycle4"/>
    <dgm:cxn modelId="{1FFF6A6A-BAE2-4C0F-8DB5-D6F166496E4D}" srcId="{FC0F71AA-F91E-4564-A570-6FB00A6314D4}" destId="{993A5088-416A-4CEA-8A03-567FC6A1C789}" srcOrd="1" destOrd="0" parTransId="{B01FEC5A-C467-4B23-83D1-CAF8B53AFD93}" sibTransId="{04F9E5A6-0B2D-4EB2-B3DA-8F62BB79C0EC}"/>
    <dgm:cxn modelId="{8C59EB4B-88B8-4EB8-98DA-8D2D64E5B4B4}" type="presOf" srcId="{D71F3F76-4F97-4C0A-851E-82F9D82A92B8}" destId="{AE6292D0-B929-4004-9B98-AE829BC91DDB}" srcOrd="1" destOrd="0" presId="urn:microsoft.com/office/officeart/2005/8/layout/cycle4"/>
    <dgm:cxn modelId="{94FC197D-5DE9-4AFF-ABAD-612A1CA9F26E}" type="presOf" srcId="{864AB265-3637-42BE-8523-81F3CB59B276}" destId="{B2BF2389-3D49-44AA-8F0D-5E3834C40C21}" srcOrd="1" destOrd="0" presId="urn:microsoft.com/office/officeart/2005/8/layout/cycle4"/>
    <dgm:cxn modelId="{7A254F99-6296-43F1-8AEA-EA696D79675B}" srcId="{993A5088-416A-4CEA-8A03-567FC6A1C789}" destId="{80F85042-1EE4-42DA-8BCF-817796C4E43D}" srcOrd="0" destOrd="0" parTransId="{114B2A7E-3AB3-4AAC-B0B6-0B00C00C7FFC}" sibTransId="{C6AE1AAD-01A0-46D0-B855-CD7F148291F0}"/>
    <dgm:cxn modelId="{FEDFC9B3-6989-4CE7-A47D-962F7ACD7FE9}" srcId="{FC0F71AA-F91E-4564-A570-6FB00A6314D4}" destId="{B793238D-B3C6-4661-8AA6-DA64C905D5AF}" srcOrd="0" destOrd="0" parTransId="{2868DC2E-4BCF-4440-A32F-D19CFF9D5495}" sibTransId="{FEBD7CA0-EB96-4475-972D-2B59B1F14CEF}"/>
    <dgm:cxn modelId="{62FE74BC-968F-4AC8-80B0-F2816AEA9B38}" srcId="{FC0F71AA-F91E-4564-A570-6FB00A6314D4}" destId="{3DAEF786-034A-4AE2-A4CB-FB707AF693FA}" srcOrd="2" destOrd="0" parTransId="{30054311-411B-45C8-9CB2-D1EE71B8904A}" sibTransId="{F26D8BE7-F781-4A2F-843F-FA4F16C4099E}"/>
    <dgm:cxn modelId="{FFB87DCA-5D8E-4932-AAAE-95227D519247}" srcId="{E93AEC9C-9E99-4D8C-A22A-85E5A8C066B2}" destId="{864AB265-3637-42BE-8523-81F3CB59B276}" srcOrd="0" destOrd="0" parTransId="{522D3706-2D4D-4766-9250-4F8B08D84C14}" sibTransId="{D84C18F9-4450-43CD-BCAE-EBE76EE11B07}"/>
    <dgm:cxn modelId="{337910D5-116E-4B98-BD3A-6000883703AD}" srcId="{3DAEF786-034A-4AE2-A4CB-FB707AF693FA}" destId="{F4BC38BC-E94D-4C40-8EC6-8755C71A1E5F}" srcOrd="0" destOrd="0" parTransId="{6FC42188-B58B-41D5-B1E9-2DCD805CE881}" sibTransId="{BD83DB1C-3F48-4F12-B3E1-7945F08C981C}"/>
    <dgm:cxn modelId="{D578C5D6-4D34-4BCF-8F0A-932B4140F1F6}" type="presOf" srcId="{F4BC38BC-E94D-4C40-8EC6-8755C71A1E5F}" destId="{735E1ADE-7100-4F3C-BD0D-40E859244532}" srcOrd="0" destOrd="0" presId="urn:microsoft.com/office/officeart/2005/8/layout/cycle4"/>
    <dgm:cxn modelId="{16936CD7-A57D-42FF-B7C4-AFBB2D4CD242}" type="presOf" srcId="{F4BC38BC-E94D-4C40-8EC6-8755C71A1E5F}" destId="{915C7095-ADE0-41DC-831B-7EFD30317370}" srcOrd="1" destOrd="0" presId="urn:microsoft.com/office/officeart/2005/8/layout/cycle4"/>
    <dgm:cxn modelId="{0D616FDD-8976-41A0-BB55-1BECF72D3D38}" type="presOf" srcId="{80F85042-1EE4-42DA-8BCF-817796C4E43D}" destId="{A7157E4B-D45E-48ED-A3E7-BD829B9BEBA9}" srcOrd="0" destOrd="0" presId="urn:microsoft.com/office/officeart/2005/8/layout/cycle4"/>
    <dgm:cxn modelId="{56AF05DE-A3B9-4E36-B781-1C0ECBFD58F0}" type="presOf" srcId="{D71F3F76-4F97-4C0A-851E-82F9D82A92B8}" destId="{475956F6-F941-4F4C-B3B7-13F921A0B027}" srcOrd="0" destOrd="0" presId="urn:microsoft.com/office/officeart/2005/8/layout/cycle4"/>
    <dgm:cxn modelId="{7A5244E0-4253-4D74-8072-55CF11EB4D12}" type="presOf" srcId="{993A5088-416A-4CEA-8A03-567FC6A1C789}" destId="{4E94448C-3E42-480D-A8F2-25209643B97D}" srcOrd="0" destOrd="0" presId="urn:microsoft.com/office/officeart/2005/8/layout/cycle4"/>
    <dgm:cxn modelId="{4429EAE4-DA7C-44AA-9C09-38F5E76414B9}" srcId="{B793238D-B3C6-4661-8AA6-DA64C905D5AF}" destId="{D71F3F76-4F97-4C0A-851E-82F9D82A92B8}" srcOrd="0" destOrd="0" parTransId="{24254239-17F7-41D1-9A5F-E305AE9307E9}" sibTransId="{C190128D-F0DA-4AFA-B9F1-169A8B933AEC}"/>
    <dgm:cxn modelId="{43E4D7EA-B7D0-4548-BAEC-6502A5779AB5}" srcId="{FC0F71AA-F91E-4564-A570-6FB00A6314D4}" destId="{E93AEC9C-9E99-4D8C-A22A-85E5A8C066B2}" srcOrd="3" destOrd="0" parTransId="{C13431F2-94BE-48A0-9ADD-955CBC78ED61}" sibTransId="{90B7B5A3-DDC5-495B-B262-CF8E06091361}"/>
    <dgm:cxn modelId="{C09C954B-08BB-4034-9584-7C5B673B66F3}" type="presParOf" srcId="{296C3EA6-F6C4-4AC4-A07F-9D16C24323D4}" destId="{88BAB531-AB34-41F7-8635-349F7EC88828}" srcOrd="0" destOrd="0" presId="urn:microsoft.com/office/officeart/2005/8/layout/cycle4"/>
    <dgm:cxn modelId="{5E56C850-493E-41AE-9E25-A1C77599F5A2}" type="presParOf" srcId="{88BAB531-AB34-41F7-8635-349F7EC88828}" destId="{65498C75-5C8C-483A-A2CE-75E92DF81522}" srcOrd="0" destOrd="0" presId="urn:microsoft.com/office/officeart/2005/8/layout/cycle4"/>
    <dgm:cxn modelId="{24B04451-1D6C-4EEB-A1BC-B58857DF2F07}" type="presParOf" srcId="{65498C75-5C8C-483A-A2CE-75E92DF81522}" destId="{475956F6-F941-4F4C-B3B7-13F921A0B027}" srcOrd="0" destOrd="0" presId="urn:microsoft.com/office/officeart/2005/8/layout/cycle4"/>
    <dgm:cxn modelId="{3807E418-242D-4B6D-A987-7998DF53D8C0}" type="presParOf" srcId="{65498C75-5C8C-483A-A2CE-75E92DF81522}" destId="{AE6292D0-B929-4004-9B98-AE829BC91DDB}" srcOrd="1" destOrd="0" presId="urn:microsoft.com/office/officeart/2005/8/layout/cycle4"/>
    <dgm:cxn modelId="{5AFA7FB3-F89B-41EF-92CD-4C1B6205F009}" type="presParOf" srcId="{88BAB531-AB34-41F7-8635-349F7EC88828}" destId="{97565F18-F2DC-4262-8604-D1A367695799}" srcOrd="1" destOrd="0" presId="urn:microsoft.com/office/officeart/2005/8/layout/cycle4"/>
    <dgm:cxn modelId="{829166B9-4250-46A3-B4A6-C2D468BAECE9}" type="presParOf" srcId="{97565F18-F2DC-4262-8604-D1A367695799}" destId="{A7157E4B-D45E-48ED-A3E7-BD829B9BEBA9}" srcOrd="0" destOrd="0" presId="urn:microsoft.com/office/officeart/2005/8/layout/cycle4"/>
    <dgm:cxn modelId="{2220CF4D-C2B1-4D4C-9717-FB5A6D8FB684}" type="presParOf" srcId="{97565F18-F2DC-4262-8604-D1A367695799}" destId="{E08FFF20-6A1C-4114-B993-34794E6F2FD1}" srcOrd="1" destOrd="0" presId="urn:microsoft.com/office/officeart/2005/8/layout/cycle4"/>
    <dgm:cxn modelId="{E066B945-49A1-4BBF-B3D2-EB6638EE46C2}" type="presParOf" srcId="{88BAB531-AB34-41F7-8635-349F7EC88828}" destId="{454054ED-830A-4BC0-BB87-94101257EADE}" srcOrd="2" destOrd="0" presId="urn:microsoft.com/office/officeart/2005/8/layout/cycle4"/>
    <dgm:cxn modelId="{39BD1015-A503-4757-BBFB-DC8AC05E5053}" type="presParOf" srcId="{454054ED-830A-4BC0-BB87-94101257EADE}" destId="{735E1ADE-7100-4F3C-BD0D-40E859244532}" srcOrd="0" destOrd="0" presId="urn:microsoft.com/office/officeart/2005/8/layout/cycle4"/>
    <dgm:cxn modelId="{5FAF1AAC-EA55-4EFA-99D2-91C6C84D2305}" type="presParOf" srcId="{454054ED-830A-4BC0-BB87-94101257EADE}" destId="{915C7095-ADE0-41DC-831B-7EFD30317370}" srcOrd="1" destOrd="0" presId="urn:microsoft.com/office/officeart/2005/8/layout/cycle4"/>
    <dgm:cxn modelId="{CC04DD70-EADE-4484-980E-A15E0A26A479}" type="presParOf" srcId="{88BAB531-AB34-41F7-8635-349F7EC88828}" destId="{C73F9AC3-552B-4D99-831B-2D3E635B35F2}" srcOrd="3" destOrd="0" presId="urn:microsoft.com/office/officeart/2005/8/layout/cycle4"/>
    <dgm:cxn modelId="{42B25E52-D5A7-47CC-B8A2-93AB42D1D44E}" type="presParOf" srcId="{C73F9AC3-552B-4D99-831B-2D3E635B35F2}" destId="{3472D1D2-53F3-4216-B53F-A3E97BF11E6C}" srcOrd="0" destOrd="0" presId="urn:microsoft.com/office/officeart/2005/8/layout/cycle4"/>
    <dgm:cxn modelId="{ABAE4F08-1B46-4D1E-B5FB-2846F794F907}" type="presParOf" srcId="{C73F9AC3-552B-4D99-831B-2D3E635B35F2}" destId="{B2BF2389-3D49-44AA-8F0D-5E3834C40C21}" srcOrd="1" destOrd="0" presId="urn:microsoft.com/office/officeart/2005/8/layout/cycle4"/>
    <dgm:cxn modelId="{026187DA-1D89-4B47-8EB1-3DB85732B7A9}" type="presParOf" srcId="{88BAB531-AB34-41F7-8635-349F7EC88828}" destId="{6F538E53-F01D-4DA9-BA4F-52BE41EAACF2}" srcOrd="4" destOrd="0" presId="urn:microsoft.com/office/officeart/2005/8/layout/cycle4"/>
    <dgm:cxn modelId="{B209C5DA-1EE7-4A36-B6D7-62C32C0F345B}" type="presParOf" srcId="{296C3EA6-F6C4-4AC4-A07F-9D16C24323D4}" destId="{251C23DE-2785-426F-84D1-25D03C4C9AD0}" srcOrd="1" destOrd="0" presId="urn:microsoft.com/office/officeart/2005/8/layout/cycle4"/>
    <dgm:cxn modelId="{683F45D0-0417-46E1-B1B7-238BE253030A}" type="presParOf" srcId="{251C23DE-2785-426F-84D1-25D03C4C9AD0}" destId="{4ECCFEAB-84C0-4D22-88DF-37215258DC61}" srcOrd="0" destOrd="0" presId="urn:microsoft.com/office/officeart/2005/8/layout/cycle4"/>
    <dgm:cxn modelId="{7551FD59-75B5-4D5C-82BA-8874CA8F23B1}" type="presParOf" srcId="{251C23DE-2785-426F-84D1-25D03C4C9AD0}" destId="{4E94448C-3E42-480D-A8F2-25209643B97D}" srcOrd="1" destOrd="0" presId="urn:microsoft.com/office/officeart/2005/8/layout/cycle4"/>
    <dgm:cxn modelId="{2BB26514-09FC-48B8-9211-3D7CED6AD99C}" type="presParOf" srcId="{251C23DE-2785-426F-84D1-25D03C4C9AD0}" destId="{AD619E84-9B20-438C-B4B8-621BD82B8F90}" srcOrd="2" destOrd="0" presId="urn:microsoft.com/office/officeart/2005/8/layout/cycle4"/>
    <dgm:cxn modelId="{807DD012-9B35-41AA-B26A-06D883FDCAAB}" type="presParOf" srcId="{251C23DE-2785-426F-84D1-25D03C4C9AD0}" destId="{0C5B4CC1-8907-45F7-B7B6-F2E0BE78B3E4}" srcOrd="3" destOrd="0" presId="urn:microsoft.com/office/officeart/2005/8/layout/cycle4"/>
    <dgm:cxn modelId="{E0EEF876-5257-4213-B5F1-BC4FA45813FB}" type="presParOf" srcId="{251C23DE-2785-426F-84D1-25D03C4C9AD0}" destId="{5759631E-651E-4216-B073-3479B52B66F2}" srcOrd="4" destOrd="0" presId="urn:microsoft.com/office/officeart/2005/8/layout/cycle4"/>
    <dgm:cxn modelId="{21EAF5F8-1682-4FBD-A254-1EC185B6EBD5}" type="presParOf" srcId="{296C3EA6-F6C4-4AC4-A07F-9D16C24323D4}" destId="{A88B182A-00AD-4C07-94C2-6057162C7A54}" srcOrd="2" destOrd="0" presId="urn:microsoft.com/office/officeart/2005/8/layout/cycle4"/>
    <dgm:cxn modelId="{B3D3CA75-8C48-4747-A0B3-B6ACA38A0FF3}" type="presParOf" srcId="{296C3EA6-F6C4-4AC4-A07F-9D16C24323D4}" destId="{C85BFFD1-754D-4679-97D1-11790143B7E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E1ADE-7100-4F3C-BD0D-40E859244532}">
      <dsp:nvSpPr>
        <dsp:cNvPr id="0" name=""/>
        <dsp:cNvSpPr/>
      </dsp:nvSpPr>
      <dsp:spPr>
        <a:xfrm>
          <a:off x="4909312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3900" kern="1200"/>
        </a:p>
      </dsp:txBody>
      <dsp:txXfrm>
        <a:off x="5750448" y="4156276"/>
        <a:ext cx="1797595" cy="1224300"/>
      </dsp:txXfrm>
    </dsp:sp>
    <dsp:sp modelId="{3472D1D2-53F3-4216-B53F-A3E97BF11E6C}">
      <dsp:nvSpPr>
        <dsp:cNvPr id="0" name=""/>
        <dsp:cNvSpPr/>
      </dsp:nvSpPr>
      <dsp:spPr>
        <a:xfrm>
          <a:off x="541866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3900" kern="1200"/>
        </a:p>
      </dsp:txBody>
      <dsp:txXfrm>
        <a:off x="579956" y="4156276"/>
        <a:ext cx="1797595" cy="1224300"/>
      </dsp:txXfrm>
    </dsp:sp>
    <dsp:sp modelId="{A7157E4B-D45E-48ED-A3E7-BD829B9BEBA9}">
      <dsp:nvSpPr>
        <dsp:cNvPr id="0" name=""/>
        <dsp:cNvSpPr/>
      </dsp:nvSpPr>
      <dsp:spPr>
        <a:xfrm>
          <a:off x="4909312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dirty="0"/>
            <a:t>[Text]</a:t>
          </a:r>
        </a:p>
      </dsp:txBody>
      <dsp:txXfrm>
        <a:off x="5750448" y="38090"/>
        <a:ext cx="1797595" cy="1224300"/>
      </dsp:txXfrm>
    </dsp:sp>
    <dsp:sp modelId="{475956F6-F941-4F4C-B3B7-13F921A0B027}">
      <dsp:nvSpPr>
        <dsp:cNvPr id="0" name=""/>
        <dsp:cNvSpPr/>
      </dsp:nvSpPr>
      <dsp:spPr>
        <a:xfrm>
          <a:off x="541866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3900" kern="1200"/>
        </a:p>
      </dsp:txBody>
      <dsp:txXfrm>
        <a:off x="579956" y="38090"/>
        <a:ext cx="1797595" cy="1224300"/>
      </dsp:txXfrm>
    </dsp:sp>
    <dsp:sp modelId="{4ECCFEAB-84C0-4D22-88DF-37215258DC61}">
      <dsp:nvSpPr>
        <dsp:cNvPr id="0" name=""/>
        <dsp:cNvSpPr/>
      </dsp:nvSpPr>
      <dsp:spPr>
        <a:xfrm>
          <a:off x="1663530" y="308864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Plan</a:t>
          </a:r>
        </a:p>
      </dsp:txBody>
      <dsp:txXfrm>
        <a:off x="2350740" y="996074"/>
        <a:ext cx="1659072" cy="1659072"/>
      </dsp:txXfrm>
    </dsp:sp>
    <dsp:sp modelId="{4E94448C-3E42-480D-A8F2-25209643B97D}">
      <dsp:nvSpPr>
        <dsp:cNvPr id="0" name=""/>
        <dsp:cNvSpPr/>
      </dsp:nvSpPr>
      <dsp:spPr>
        <a:xfrm rot="5400000">
          <a:off x="4118186" y="308864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Do</a:t>
          </a:r>
        </a:p>
      </dsp:txBody>
      <dsp:txXfrm rot="-5400000">
        <a:off x="4118186" y="996074"/>
        <a:ext cx="1659072" cy="1659072"/>
      </dsp:txXfrm>
    </dsp:sp>
    <dsp:sp modelId="{AD619E84-9B20-438C-B4B8-621BD82B8F90}">
      <dsp:nvSpPr>
        <dsp:cNvPr id="0" name=""/>
        <dsp:cNvSpPr/>
      </dsp:nvSpPr>
      <dsp:spPr>
        <a:xfrm rot="10800000">
          <a:off x="4118186" y="2763520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Study</a:t>
          </a:r>
        </a:p>
      </dsp:txBody>
      <dsp:txXfrm rot="10800000">
        <a:off x="4118186" y="2763520"/>
        <a:ext cx="1659072" cy="1659072"/>
      </dsp:txXfrm>
    </dsp:sp>
    <dsp:sp modelId="{0C5B4CC1-8907-45F7-B7B6-F2E0BE78B3E4}">
      <dsp:nvSpPr>
        <dsp:cNvPr id="0" name=""/>
        <dsp:cNvSpPr/>
      </dsp:nvSpPr>
      <dsp:spPr>
        <a:xfrm rot="16200000">
          <a:off x="1663530" y="2763520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Act</a:t>
          </a:r>
        </a:p>
      </dsp:txBody>
      <dsp:txXfrm rot="5400000">
        <a:off x="2350740" y="2763520"/>
        <a:ext cx="1659072" cy="1659072"/>
      </dsp:txXfrm>
    </dsp:sp>
    <dsp:sp modelId="{A88B182A-00AD-4C07-94C2-6057162C7A54}">
      <dsp:nvSpPr>
        <dsp:cNvPr id="0" name=""/>
        <dsp:cNvSpPr/>
      </dsp:nvSpPr>
      <dsp:spPr>
        <a:xfrm>
          <a:off x="3658954" y="2221653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BFFD1-754D-4679-97D1-11790143B7E1}">
      <dsp:nvSpPr>
        <dsp:cNvPr id="0" name=""/>
        <dsp:cNvSpPr/>
      </dsp:nvSpPr>
      <dsp:spPr>
        <a:xfrm rot="10800000">
          <a:off x="3658954" y="2492586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C1046-9039-EC31-5528-61FC65F34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DE967-E7E8-01E4-508F-7E46C1A32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AC95A-FC23-C7B7-92D5-5828B6DFA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F20-69CC-4C53-9020-78CF9BC3BF62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EDD11-346D-DBA9-82A4-94B94F380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38593-6B27-57A0-C215-092090CC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74A1-D58A-4F0E-B7FE-EFD8C81A74B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0CC0F8-066E-1E0C-E393-6D0D5D6C47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281" y="136525"/>
            <a:ext cx="1728191" cy="10369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A94C8A5-B435-7EFE-DDC6-0F291B3BF6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4769"/>
          <a:stretch/>
        </p:blipFill>
        <p:spPr>
          <a:xfrm>
            <a:off x="9585386" y="6260687"/>
            <a:ext cx="2534728" cy="54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3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DBDB-FBCD-0F04-39BC-497275BF6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97B630-D9F9-9C4A-EA9E-B1CDCBD23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8B04F-9C61-ED25-8A2F-028CF3CE3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F20-69CC-4C53-9020-78CF9BC3BF62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23600-EF0B-6534-10E6-A4BADE76F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C2BC0-0546-E871-3F09-58444BE47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74A1-D58A-4F0E-B7FE-EFD8C81A7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6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A68A68-C56E-DBF7-F176-479B4441C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DBDAF-4455-BA5F-9A60-7C0DC264D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7BCF7-19F0-E17F-4BA7-FBCB57653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F20-69CC-4C53-9020-78CF9BC3BF62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9889B-3FF2-0295-809E-64C4109FC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9B857-8085-572C-D416-B0A28C53D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74A1-D58A-4F0E-B7FE-EFD8C81A7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22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5D398-6502-6BDE-AECE-7F2F4AB99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979F-C91B-C0E1-F4A4-E4ADFEB53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6B1B1-B3C2-3BEA-7167-111A0394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F20-69CC-4C53-9020-78CF9BC3BF62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8CBF2-5519-CA46-CA3D-124E268A1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6C901-C8E3-B394-46CF-B924255E5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74A1-D58A-4F0E-B7FE-EFD8C81A7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690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C1569-A3BB-FF7F-897A-8B6EABD63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15FA4-7C24-B2A1-26D8-4D244DC09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F23AE-3ABD-5B04-B7AA-051F41E5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F20-69CC-4C53-9020-78CF9BC3BF62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03697-F434-6FBB-7D6A-AA656075D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7123E-61D0-1124-97CB-74518957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74A1-D58A-4F0E-B7FE-EFD8C81A7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74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F9038-D058-C783-A732-4FC7DEFE3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8B972-B4BA-5231-B2C9-BB84E928C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D1875-C1C6-824C-8A5F-66C22EDAF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B59C2-7ABB-5EBF-F415-2AC9B60F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F20-69CC-4C53-9020-78CF9BC3BF62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FC787-956E-514B-FCE6-9E47351A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ADEF4-4892-D059-821C-F01579542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74A1-D58A-4F0E-B7FE-EFD8C81A7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5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A3CED-8EBD-BC52-1075-681423C0A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A56C2-1EBE-C8ED-3167-509AE51C3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3FB07-DD10-82F6-DF23-46175A9C9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01473D-75A0-1107-448C-978EFB4D2C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73CD1D-E482-2987-FD0D-8B032A166A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530827-84FF-89D9-5372-EC905840F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F20-69CC-4C53-9020-78CF9BC3BF62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991D23-9C3F-B099-B5A9-138981EF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0DF348-1161-B7A7-3F93-5C3435159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74A1-D58A-4F0E-B7FE-EFD8C81A7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57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36BD0-F6B6-0A63-6DA0-E0F7B25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BF0B16-AA34-A669-59FB-FB8DD85F0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F20-69CC-4C53-9020-78CF9BC3BF62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DBB9F-82EB-43B6-C14B-D85381C9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6E872-FAF9-704D-BBD1-B5BD6AFD3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74A1-D58A-4F0E-B7FE-EFD8C81A7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9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75E766-0EE2-022C-8D7A-2B9FB191A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F20-69CC-4C53-9020-78CF9BC3BF62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3E23F0-5558-5876-BAE0-CD20CB0F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1A237-DE0A-78F8-757A-70BF533D8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74A1-D58A-4F0E-B7FE-EFD8C81A7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57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0C25F-D217-7906-9722-7CDB98AA7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36156-64C7-82BD-C245-3DE1AB348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8224A7-B916-5A47-AF4A-C1CF28F03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849FF-B143-1DFD-76A8-11019849B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F20-69CC-4C53-9020-78CF9BC3BF62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3B06C-865E-6A49-63BF-1A6912C81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1EE23-EB11-59EE-CED4-E662A606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74A1-D58A-4F0E-B7FE-EFD8C81A7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444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D18D0-B162-2974-6B41-5B21DE99B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0330F1-89B1-D055-6B44-A9CC782D2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22C438-1799-81D5-A615-C1EB3725F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960E9-D27B-028B-8EC8-3E845A26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2F20-69CC-4C53-9020-78CF9BC3BF62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CCFAA-3CCB-7E52-00BA-0CDA80D4C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CA127-30D5-3BB8-8B5C-053FB80E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74A1-D58A-4F0E-B7FE-EFD8C81A7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52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8F7193-F912-9F3B-CF18-B6F81A751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753E8-7D8C-C17C-4921-1477A0118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20DCA-A13A-C58E-B5A7-9BAB1796B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52F20-69CC-4C53-9020-78CF9BC3BF62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A2F1F-92CE-7335-4355-3CCF5490BA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763AF-E57D-0B5E-C17F-4DE087DC7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374A1-D58A-4F0E-B7FE-EFD8C81A7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38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B9E0BFB-DA2E-D2F6-F6C3-B40433619D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341791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14E2EDC-8AFE-42A6-81D5-A6C8EE113599}"/>
              </a:ext>
            </a:extLst>
          </p:cNvPr>
          <p:cNvSpPr txBox="1"/>
          <p:nvPr/>
        </p:nvSpPr>
        <p:spPr>
          <a:xfrm>
            <a:off x="231005" y="5584335"/>
            <a:ext cx="20598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Describe: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The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Aim of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Measurement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Prediction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The change/modification</a:t>
            </a:r>
          </a:p>
        </p:txBody>
      </p:sp>
    </p:spTree>
    <p:extLst>
      <p:ext uri="{BB962C8B-B14F-4D97-AF65-F5344CB8AC3E}">
        <p14:creationId xmlns:p14="http://schemas.microsoft.com/office/powerpoint/2010/main" val="2736693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David-Feveck</dc:creator>
  <cp:lastModifiedBy>Melanie David-Feveck</cp:lastModifiedBy>
  <cp:revision>2</cp:revision>
  <dcterms:created xsi:type="dcterms:W3CDTF">2022-10-03T09:41:42Z</dcterms:created>
  <dcterms:modified xsi:type="dcterms:W3CDTF">2022-10-03T10:13:44Z</dcterms:modified>
</cp:coreProperties>
</file>