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C8813-7997-41B4-945E-03ED37D5FBCD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90E8A-1190-4349-8DE9-5E1933524A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980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>
                <a:latin typeface="Calibri" charset="0"/>
                <a:ea typeface="MS PGothic" charset="0"/>
              </a:rPr>
              <a:t>You can insert text in the aim box and the cycle text boxes 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48AD32-FFCB-F146-8AB5-CAA1E9C58EF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9.jpe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9.jpe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9.jpe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9.jpe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9.jpe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ADB5-136C-9341-BB01-7ECCEA87897B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8364-82AF-5A42-ACD2-8C31B15869D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0428E0-F9B8-4D51-BCD9-38D173CEEAA8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994" y="6359747"/>
            <a:ext cx="828887" cy="3092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D49DCFC-8D31-410F-87F8-1D4828BD389D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287" y="6418167"/>
            <a:ext cx="981287" cy="245745"/>
          </a:xfrm>
          <a:prstGeom prst="rect">
            <a:avLst/>
          </a:prstGeom>
          <a:noFill/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BBA272F-7B82-4E6A-925D-B496979362F8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881" y="6444837"/>
            <a:ext cx="1055793" cy="17208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CF50C12-F3EA-4BEF-B3BF-76B224D1FFE8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1367" y="6399752"/>
            <a:ext cx="1357207" cy="2584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3094F2E-F536-4B56-926A-ABCB8C14034C}"/>
              </a:ext>
            </a:extLst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4248" y="6366803"/>
            <a:ext cx="2451505" cy="3364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C77A557-8CDF-4738-B5D6-B8179720DEC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099" y="6405838"/>
            <a:ext cx="904603" cy="246271"/>
          </a:xfrm>
          <a:prstGeom prst="rect">
            <a:avLst/>
          </a:prstGeom>
        </p:spPr>
      </p:pic>
      <p:pic>
        <p:nvPicPr>
          <p:cNvPr id="15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181866-5FFB-4F7B-B0F3-5AFC7F9353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008" y="6374634"/>
            <a:ext cx="1030573" cy="30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585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ADB5-136C-9341-BB01-7ECCEA87897B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8364-82AF-5A42-ACD2-8C31B1586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6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ADB5-136C-9341-BB01-7ECCEA87897B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8364-82AF-5A42-ACD2-8C31B1586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98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rodu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2276872"/>
            <a:ext cx="109728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15413" y="3429000"/>
            <a:ext cx="10657184" cy="0"/>
          </a:xfrm>
          <a:prstGeom prst="line">
            <a:avLst/>
          </a:prstGeom>
          <a:ln w="19050">
            <a:solidFill>
              <a:srgbClr val="11A7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5F5CEA2-B947-41A6-9336-DD13B24F6C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8541" y="5951618"/>
            <a:ext cx="4333460" cy="61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25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ADB5-136C-9341-BB01-7ECCEA87897B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8364-82AF-5A42-ACD2-8C31B15869DA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4BAB420-5D65-40E7-93E2-D52F129E685D}"/>
              </a:ext>
            </a:extLst>
          </p:cNvPr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5546" b="-8514"/>
          <a:stretch/>
        </p:blipFill>
        <p:spPr>
          <a:xfrm>
            <a:off x="10007600" y="6400799"/>
            <a:ext cx="1623683" cy="365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F37A31B-5210-345A-0DF3-1045583722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449" y="123478"/>
            <a:ext cx="1728191" cy="1036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03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ADB5-136C-9341-BB01-7ECCEA87897B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8364-82AF-5A42-ACD2-8C31B1586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9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ADB5-136C-9341-BB01-7ECCEA87897B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8364-82AF-5A42-ACD2-8C31B15869D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9117B2-EC0C-4AA6-BB85-383CC0CE5442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994" y="6359747"/>
            <a:ext cx="828887" cy="3092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2682584-9B08-4A9B-B237-1DCDDC6C45BC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8547" y="6298787"/>
            <a:ext cx="704427" cy="4044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BED2A92-5884-40AE-95F4-22A563E0500F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287" y="6418167"/>
            <a:ext cx="981287" cy="245745"/>
          </a:xfrm>
          <a:prstGeom prst="rect">
            <a:avLst/>
          </a:prstGeom>
          <a:noFill/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2E054D-25AF-485C-B0D3-EABEA072BA87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6947" y="6413087"/>
            <a:ext cx="911860" cy="254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7D770CD-3E32-4824-BB09-F64DF0BF5C18}"/>
              </a:ext>
            </a:extLst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881" y="6444837"/>
            <a:ext cx="1055793" cy="17208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099B11A-976C-4C41-A6BA-84EF74B0413F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1367" y="6399752"/>
            <a:ext cx="1357207" cy="2584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C86B406-E69E-462A-811A-3341A6A2BB48}"/>
              </a:ext>
            </a:extLst>
          </p:cNvPr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4248" y="6366803"/>
            <a:ext cx="2451505" cy="33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16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ADB5-136C-9341-BB01-7ECCEA87897B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8364-82AF-5A42-ACD2-8C31B1586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5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ADB5-136C-9341-BB01-7ECCEA87897B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8364-82AF-5A42-ACD2-8C31B15869DA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5A1AB4-5822-4170-903C-D916FFC67EAA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994" y="6359747"/>
            <a:ext cx="828887" cy="3092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6CA3F2-7A0B-44F0-9631-1A3AEAC699C8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8547" y="6298787"/>
            <a:ext cx="704427" cy="4044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E87166E-078D-4F64-B135-839E1F26731B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287" y="6418167"/>
            <a:ext cx="981287" cy="245745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63E1D6-7467-415B-9B77-B308773A6953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6947" y="6413087"/>
            <a:ext cx="911860" cy="254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203D742-442E-4D7C-86A3-9D5C2E79A0D0}"/>
              </a:ext>
            </a:extLst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881" y="6444837"/>
            <a:ext cx="1055793" cy="1720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5EFF99D-F83D-4B10-A2C1-C74D98D1BC32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1367" y="6399752"/>
            <a:ext cx="1357207" cy="2584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920B6D4-DB1E-4A71-8E59-3EE9B446C2F8}"/>
              </a:ext>
            </a:extLst>
          </p:cNvPr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4248" y="6366803"/>
            <a:ext cx="2451505" cy="33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84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ADB5-136C-9341-BB01-7ECCEA87897B}" type="datetimeFigureOut">
              <a:rPr lang="en-US" smtClean="0"/>
              <a:t>10/3/2022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8364-82AF-5A42-ACD2-8C31B15869DA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E5185A-F93C-4BD2-BAFE-16432642C03C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994" y="6359747"/>
            <a:ext cx="828887" cy="3092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EB9E27-84C4-45B0-AB1B-1A35E50A27A6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8547" y="6298787"/>
            <a:ext cx="704427" cy="4044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3F245C-CCDF-4B8E-A963-5F904CD0DC6D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287" y="6418167"/>
            <a:ext cx="981287" cy="245745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F8BC23-F9E7-4EEC-A4FA-CFAD01ECB5E1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6947" y="6413087"/>
            <a:ext cx="911860" cy="254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161E97C-07C6-4EA1-9B25-64DBE2AB9A7B}"/>
              </a:ext>
            </a:extLst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881" y="6444837"/>
            <a:ext cx="1055793" cy="1720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F945125-67E4-45C5-A4C8-7CC19741251D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1367" y="6399752"/>
            <a:ext cx="1357207" cy="2584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C5B43C1-3367-4BA4-90F0-7CBB4723F900}"/>
              </a:ext>
            </a:extLst>
          </p:cNvPr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4248" y="6366803"/>
            <a:ext cx="2451505" cy="33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23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ADB5-136C-9341-BB01-7ECCEA87897B}" type="datetimeFigureOut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8364-82AF-5A42-ACD2-8C31B15869D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F01CBD4-6C45-4C1A-82CC-29508E40E745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994" y="6359747"/>
            <a:ext cx="828887" cy="3092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420955-74A4-41E8-B498-ECF77760CACD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8547" y="6298787"/>
            <a:ext cx="704427" cy="4044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A2AC0C-62CA-4BF1-91DD-5940925F4F7D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287" y="6418167"/>
            <a:ext cx="981287" cy="245745"/>
          </a:xfrm>
          <a:prstGeom prst="rect">
            <a:avLst/>
          </a:prstGeom>
          <a:noFill/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3E796BF-EE7E-4C92-ADA6-CB34295D3495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6947" y="6413087"/>
            <a:ext cx="911860" cy="254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FED378C-D59D-4913-909C-74D6463A0078}"/>
              </a:ext>
            </a:extLst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881" y="6444837"/>
            <a:ext cx="1055793" cy="17208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1E1111D-1266-42F9-9D54-C91707A63B13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1367" y="6399752"/>
            <a:ext cx="1357207" cy="2584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E51809D-D884-4EC5-BC9B-ED617360B832}"/>
              </a:ext>
            </a:extLst>
          </p:cNvPr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4248" y="6366803"/>
            <a:ext cx="2451505" cy="33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12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ADB5-136C-9341-BB01-7ECCEA87897B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8364-82AF-5A42-ACD2-8C31B15869D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D1AB82-8AEA-4FA7-A14D-B84319E87A91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994" y="6359747"/>
            <a:ext cx="828887" cy="3092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E8033F5-8EF8-4B3B-8DE7-9AACC1329D87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8547" y="6298787"/>
            <a:ext cx="704427" cy="4044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1B8A239-1AA8-4FF9-80B8-C477ADC1A716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287" y="6418167"/>
            <a:ext cx="981287" cy="245745"/>
          </a:xfrm>
          <a:prstGeom prst="rect">
            <a:avLst/>
          </a:prstGeom>
          <a:noFill/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EDA5C3F-E2C3-418E-9BC2-A289126C5E3A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6947" y="6413087"/>
            <a:ext cx="911860" cy="254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B69EF3A-295E-49BC-AEAC-3DE7D1ACA5B8}"/>
              </a:ext>
            </a:extLst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881" y="6444837"/>
            <a:ext cx="1055793" cy="17208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ECF897C-743F-4DD8-945D-7870551CDE41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1367" y="6399752"/>
            <a:ext cx="1357207" cy="2584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6E3AE62-9AF0-459F-B66A-A2A44D35EE47}"/>
              </a:ext>
            </a:extLst>
          </p:cNvPr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4248" y="6366803"/>
            <a:ext cx="2451505" cy="33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98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4ADB5-136C-9341-BB01-7ECCEA87897B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B8364-82AF-5A42-ACD2-8C31B1586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2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8709" y="-241364"/>
            <a:ext cx="8507413" cy="927100"/>
          </a:xfrm>
        </p:spPr>
        <p:txBody>
          <a:bodyPr vert="horz" lIns="0" tIns="411480" rIns="0" bIns="0" rtlCol="0" anchor="t">
            <a:noAutofit/>
          </a:bodyPr>
          <a:lstStyle/>
          <a:p>
            <a:pPr marL="524510">
              <a:defRPr/>
            </a:pPr>
            <a:r>
              <a:rPr lang="en-GB" sz="3600" b="1" dirty="0">
                <a:solidFill>
                  <a:schemeClr val="tx2">
                    <a:lumMod val="75000"/>
                  </a:schemeClr>
                </a:solidFill>
                <a:latin typeface="+mn-lt"/>
                <a:ea typeface="ＭＳ Ｐゴシック" charset="0"/>
                <a:cs typeface="Arial"/>
              </a:rPr>
              <a:t>PDSA cycles </a:t>
            </a:r>
            <a:endParaRPr sz="3600" b="1" dirty="0">
              <a:solidFill>
                <a:schemeClr val="tx2">
                  <a:lumMod val="75000"/>
                </a:schemeClr>
              </a:solidFill>
              <a:latin typeface="+mn-lt"/>
              <a:ea typeface="ＭＳ Ｐゴシック" charset="0"/>
              <a:cs typeface="Arial"/>
            </a:endParaRPr>
          </a:p>
        </p:txBody>
      </p:sp>
      <p:sp>
        <p:nvSpPr>
          <p:cNvPr id="12291" name="object 3"/>
          <p:cNvSpPr txBox="1">
            <a:spLocks noChangeArrowheads="1"/>
          </p:cNvSpPr>
          <p:nvPr/>
        </p:nvSpPr>
        <p:spPr bwMode="auto">
          <a:xfrm>
            <a:off x="650982" y="3845111"/>
            <a:ext cx="1677564" cy="227137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marL="87313" indent="-74613" algn="ctr" defTabSz="266700">
              <a:defRPr/>
            </a:pPr>
            <a:r>
              <a:rPr lang="en-US" altLang="en-US" sz="16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Aim of the test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3784533" y="5041230"/>
            <a:ext cx="7627019" cy="68311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pPr marL="12700" defTabSz="457200">
              <a:defRPr/>
            </a:pPr>
            <a:r>
              <a:rPr sz="1600" u="heavy" spc="-15" dirty="0">
                <a:solidFill>
                  <a:srgbClr val="1F497D">
                    <a:lumMod val="75000"/>
                  </a:srgbClr>
                </a:solidFill>
                <a:latin typeface="Arial"/>
                <a:ea typeface="ＭＳ Ｐゴシック" charset="0"/>
                <a:cs typeface="Arial"/>
              </a:rPr>
              <a:t>C</a:t>
            </a:r>
            <a:r>
              <a:rPr sz="1600" u="heavy" spc="-30" dirty="0">
                <a:solidFill>
                  <a:srgbClr val="1F497D">
                    <a:lumMod val="75000"/>
                  </a:srgbClr>
                </a:solidFill>
                <a:latin typeface="Arial"/>
                <a:ea typeface="ＭＳ Ｐゴシック" charset="0"/>
                <a:cs typeface="Arial"/>
              </a:rPr>
              <a:t>y</a:t>
            </a:r>
            <a:r>
              <a:rPr sz="1600" u="heavy" spc="-10" dirty="0">
                <a:solidFill>
                  <a:srgbClr val="1F497D">
                    <a:lumMod val="75000"/>
                  </a:srgbClr>
                </a:solidFill>
                <a:latin typeface="Arial"/>
                <a:ea typeface="ＭＳ Ｐゴシック" charset="0"/>
                <a:cs typeface="Arial"/>
              </a:rPr>
              <a:t>c</a:t>
            </a:r>
            <a:r>
              <a:rPr sz="1600" u="heavy" spc="-5" dirty="0">
                <a:solidFill>
                  <a:srgbClr val="1F497D">
                    <a:lumMod val="75000"/>
                  </a:srgbClr>
                </a:solidFill>
                <a:latin typeface="Arial"/>
                <a:ea typeface="ＭＳ Ｐゴシック" charset="0"/>
                <a:cs typeface="Arial"/>
              </a:rPr>
              <a:t>l</a:t>
            </a:r>
            <a:r>
              <a:rPr sz="1600" u="heavy" spc="-10" dirty="0">
                <a:solidFill>
                  <a:srgbClr val="1F497D">
                    <a:lumMod val="75000"/>
                  </a:srgbClr>
                </a:solidFill>
                <a:latin typeface="Arial"/>
                <a:ea typeface="ＭＳ Ｐゴシック" charset="0"/>
                <a:cs typeface="Arial"/>
              </a:rPr>
              <a:t>e</a:t>
            </a:r>
            <a:r>
              <a:rPr sz="1600" u="heavy" spc="-5" dirty="0">
                <a:solidFill>
                  <a:srgbClr val="1F497D">
                    <a:lumMod val="75000"/>
                  </a:srgbClr>
                </a:solidFill>
                <a:latin typeface="Arial"/>
                <a:ea typeface="ＭＳ Ｐゴシック" charset="0"/>
                <a:cs typeface="Arial"/>
              </a:rPr>
              <a:t> 1</a:t>
            </a:r>
            <a:endParaRPr sz="1600" dirty="0">
              <a:solidFill>
                <a:srgbClr val="1F497D">
                  <a:lumMod val="75000"/>
                </a:srgbClr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822384" y="4315740"/>
            <a:ext cx="6589167" cy="592173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marL="12700" defTabSz="457200">
              <a:defRPr/>
            </a:pPr>
            <a:r>
              <a:rPr sz="1600" u="heavy" spc="-15" dirty="0">
                <a:solidFill>
                  <a:srgbClr val="1F497D">
                    <a:lumMod val="75000"/>
                  </a:srgbClr>
                </a:solidFill>
                <a:latin typeface="Arial"/>
                <a:ea typeface="ＭＳ Ｐゴシック" charset="0"/>
                <a:cs typeface="Arial"/>
              </a:rPr>
              <a:t>C</a:t>
            </a:r>
            <a:r>
              <a:rPr sz="1600" u="heavy" spc="-35" dirty="0">
                <a:solidFill>
                  <a:srgbClr val="1F497D">
                    <a:lumMod val="75000"/>
                  </a:srgbClr>
                </a:solidFill>
                <a:latin typeface="Arial"/>
                <a:ea typeface="ＭＳ Ｐゴシック" charset="0"/>
                <a:cs typeface="Arial"/>
              </a:rPr>
              <a:t>y</a:t>
            </a:r>
            <a:r>
              <a:rPr sz="1600" u="heavy" spc="-10" dirty="0">
                <a:solidFill>
                  <a:srgbClr val="1F497D">
                    <a:lumMod val="75000"/>
                  </a:srgbClr>
                </a:solidFill>
                <a:latin typeface="Arial"/>
                <a:ea typeface="ＭＳ Ｐゴシック" charset="0"/>
                <a:cs typeface="Arial"/>
              </a:rPr>
              <a:t>c</a:t>
            </a:r>
            <a:r>
              <a:rPr sz="1600" u="heavy" spc="-5" dirty="0">
                <a:solidFill>
                  <a:srgbClr val="1F497D">
                    <a:lumMod val="75000"/>
                  </a:srgbClr>
                </a:solidFill>
                <a:latin typeface="Arial"/>
                <a:ea typeface="ＭＳ Ｐゴシック" charset="0"/>
                <a:cs typeface="Arial"/>
              </a:rPr>
              <a:t>l</a:t>
            </a:r>
            <a:r>
              <a:rPr sz="1600" u="heavy" spc="-10" dirty="0">
                <a:solidFill>
                  <a:srgbClr val="1F497D">
                    <a:lumMod val="75000"/>
                  </a:srgbClr>
                </a:solidFill>
                <a:latin typeface="Arial"/>
                <a:ea typeface="ＭＳ Ｐゴシック" charset="0"/>
                <a:cs typeface="Arial"/>
              </a:rPr>
              <a:t>e</a:t>
            </a:r>
            <a:r>
              <a:rPr sz="1600" u="heavy" spc="-5" dirty="0">
                <a:solidFill>
                  <a:prstClr val="black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sz="1600" u="heavy" spc="-10" dirty="0">
                <a:solidFill>
                  <a:prstClr val="black"/>
                </a:solidFill>
                <a:latin typeface="Arial"/>
                <a:ea typeface="ＭＳ Ｐゴシック" charset="0"/>
                <a:cs typeface="Arial"/>
              </a:rPr>
              <a:t>2</a:t>
            </a:r>
            <a:r>
              <a:rPr sz="1600" spc="-5" dirty="0">
                <a:solidFill>
                  <a:prstClr val="black"/>
                </a:solidFill>
                <a:latin typeface="Arial"/>
                <a:ea typeface="ＭＳ Ｐゴシック" charset="0"/>
                <a:cs typeface="Arial"/>
              </a:rPr>
              <a:t>:</a:t>
            </a:r>
            <a:endParaRPr sz="1600" dirty="0">
              <a:solidFill>
                <a:prstClr val="black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981952" y="3636691"/>
            <a:ext cx="5429596" cy="500093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marL="12700" defTabSz="457200">
              <a:defRPr/>
            </a:pPr>
            <a:r>
              <a:rPr sz="1600" u="heavy" spc="-15" dirty="0">
                <a:solidFill>
                  <a:srgbClr val="1F497D">
                    <a:lumMod val="75000"/>
                  </a:srgbClr>
                </a:solidFill>
                <a:latin typeface="Arial"/>
                <a:ea typeface="ＭＳ Ｐゴシック" charset="0"/>
                <a:cs typeface="Arial"/>
              </a:rPr>
              <a:t>C</a:t>
            </a:r>
            <a:r>
              <a:rPr sz="1600" u="heavy" spc="-30" dirty="0">
                <a:solidFill>
                  <a:srgbClr val="1F497D">
                    <a:lumMod val="75000"/>
                  </a:srgbClr>
                </a:solidFill>
                <a:latin typeface="Arial"/>
                <a:ea typeface="ＭＳ Ｐゴシック" charset="0"/>
                <a:cs typeface="Arial"/>
              </a:rPr>
              <a:t>y</a:t>
            </a:r>
            <a:r>
              <a:rPr sz="1600" u="heavy" spc="-10" dirty="0">
                <a:solidFill>
                  <a:srgbClr val="1F497D">
                    <a:lumMod val="75000"/>
                  </a:srgbClr>
                </a:solidFill>
                <a:latin typeface="Arial"/>
                <a:ea typeface="ＭＳ Ｐゴシック" charset="0"/>
                <a:cs typeface="Arial"/>
              </a:rPr>
              <a:t>c</a:t>
            </a:r>
            <a:r>
              <a:rPr sz="1600" u="heavy" spc="-5" dirty="0">
                <a:solidFill>
                  <a:srgbClr val="1F497D">
                    <a:lumMod val="75000"/>
                  </a:srgbClr>
                </a:solidFill>
                <a:latin typeface="Arial"/>
                <a:ea typeface="ＭＳ Ｐゴシック" charset="0"/>
                <a:cs typeface="Arial"/>
              </a:rPr>
              <a:t>l</a:t>
            </a:r>
            <a:r>
              <a:rPr sz="1600" u="heavy" spc="-10" dirty="0">
                <a:solidFill>
                  <a:srgbClr val="1F497D">
                    <a:lumMod val="75000"/>
                  </a:srgbClr>
                </a:solidFill>
                <a:latin typeface="Arial"/>
                <a:ea typeface="ＭＳ Ｐゴシック" charset="0"/>
                <a:cs typeface="Arial"/>
              </a:rPr>
              <a:t>e</a:t>
            </a:r>
            <a:r>
              <a:rPr sz="1600" u="heavy" spc="-5" dirty="0">
                <a:solidFill>
                  <a:prstClr val="black"/>
                </a:solidFill>
                <a:latin typeface="Arial"/>
                <a:ea typeface="ＭＳ Ｐゴシック" charset="0"/>
                <a:cs typeface="Arial"/>
              </a:rPr>
              <a:t> 3</a:t>
            </a:r>
            <a:r>
              <a:rPr sz="1600" spc="-5" dirty="0">
                <a:solidFill>
                  <a:prstClr val="black"/>
                </a:solidFill>
                <a:latin typeface="Arial"/>
                <a:ea typeface="ＭＳ Ｐゴシック" charset="0"/>
                <a:cs typeface="Arial"/>
              </a:rPr>
              <a:t>:</a:t>
            </a:r>
            <a:endParaRPr sz="1600" dirty="0">
              <a:solidFill>
                <a:prstClr val="black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031618" y="2917970"/>
            <a:ext cx="4379930" cy="578926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marL="12700" defTabSz="457200">
              <a:defRPr/>
            </a:pPr>
            <a:r>
              <a:rPr lang="ga-IE" sz="1600" u="heavy" spc="-15" dirty="0">
                <a:solidFill>
                  <a:prstClr val="black"/>
                </a:solidFill>
                <a:latin typeface="Arial"/>
                <a:ea typeface="ＭＳ Ｐゴシック" charset="0"/>
                <a:cs typeface="Arial"/>
              </a:rPr>
              <a:t>Cycle 4 </a:t>
            </a:r>
            <a:endParaRPr sz="1600" dirty="0">
              <a:solidFill>
                <a:prstClr val="black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135810" y="2177774"/>
            <a:ext cx="3275737" cy="601729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marL="12700" defTabSz="457200">
              <a:defRPr/>
            </a:pPr>
            <a:r>
              <a:rPr lang="en-GB" sz="1600" dirty="0">
                <a:solidFill>
                  <a:srgbClr val="1F497D">
                    <a:lumMod val="75000"/>
                  </a:srgbClr>
                </a:solidFill>
                <a:latin typeface="Arial"/>
                <a:ea typeface="ＭＳ Ｐゴシック" charset="0"/>
                <a:cs typeface="Arial"/>
              </a:rPr>
              <a:t>Cycle 5</a:t>
            </a:r>
            <a:endParaRPr sz="1600" dirty="0">
              <a:solidFill>
                <a:srgbClr val="1F497D">
                  <a:lumMod val="75000"/>
                </a:srgbClr>
              </a:solidFill>
              <a:latin typeface="Arial"/>
              <a:ea typeface="ＭＳ Ｐゴシック" charset="0"/>
              <a:cs typeface="Arial"/>
            </a:endParaRPr>
          </a:p>
        </p:txBody>
      </p:sp>
      <p:grpSp>
        <p:nvGrpSpPr>
          <p:cNvPr id="16393" name="Group 55"/>
          <p:cNvGrpSpPr>
            <a:grpSpLocks/>
          </p:cNvGrpSpPr>
          <p:nvPr/>
        </p:nvGrpSpPr>
        <p:grpSpPr bwMode="auto">
          <a:xfrm>
            <a:off x="2646138" y="1341355"/>
            <a:ext cx="5600539" cy="3962162"/>
            <a:chOff x="2050584" y="2027610"/>
            <a:chExt cx="4963522" cy="3511178"/>
          </a:xfrm>
        </p:grpSpPr>
        <p:sp>
          <p:nvSpPr>
            <p:cNvPr id="16395" name="object 5"/>
            <p:cNvSpPr>
              <a:spLocks/>
            </p:cNvSpPr>
            <p:nvPr/>
          </p:nvSpPr>
          <p:spPr bwMode="auto">
            <a:xfrm>
              <a:off x="2290763" y="2800350"/>
              <a:ext cx="4586287" cy="2738438"/>
            </a:xfrm>
            <a:custGeom>
              <a:avLst/>
              <a:gdLst>
                <a:gd name="T0" fmla="*/ 0 w 4586224"/>
                <a:gd name="T1" fmla="*/ 2737746 h 2738501"/>
                <a:gd name="T2" fmla="*/ 4586977 w 4586224"/>
                <a:gd name="T3" fmla="*/ 0 h 2738501"/>
                <a:gd name="T4" fmla="*/ 0 60000 65536"/>
                <a:gd name="T5" fmla="*/ 0 60000 65536"/>
                <a:gd name="T6" fmla="*/ 0 w 4586224"/>
                <a:gd name="T7" fmla="*/ 0 h 2738501"/>
                <a:gd name="T8" fmla="*/ 4586224 w 4586224"/>
                <a:gd name="T9" fmla="*/ 2738501 h 273850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86224" h="2738501">
                  <a:moveTo>
                    <a:pt x="0" y="2738501"/>
                  </a:moveTo>
                  <a:lnTo>
                    <a:pt x="4586224" y="0"/>
                  </a:lnTo>
                </a:path>
              </a:pathLst>
            </a:custGeom>
            <a:noFill/>
            <a:ln w="507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defTabSz="457200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396" name="object 6"/>
            <p:cNvSpPr>
              <a:spLocks/>
            </p:cNvSpPr>
            <p:nvPr/>
          </p:nvSpPr>
          <p:spPr bwMode="auto">
            <a:xfrm>
              <a:off x="2182813" y="4483100"/>
              <a:ext cx="725487" cy="749300"/>
            </a:xfrm>
            <a:custGeom>
              <a:avLst/>
              <a:gdLst>
                <a:gd name="T0" fmla="*/ 0 w 725424"/>
                <a:gd name="T1" fmla="*/ 374650 h 749300"/>
                <a:gd name="T2" fmla="*/ 4744 w 725424"/>
                <a:gd name="T3" fmla="*/ 313887 h 749300"/>
                <a:gd name="T4" fmla="*/ 18507 w 725424"/>
                <a:gd name="T5" fmla="*/ 256243 h 749300"/>
                <a:gd name="T6" fmla="*/ 40517 w 725424"/>
                <a:gd name="T7" fmla="*/ 202490 h 749300"/>
                <a:gd name="T8" fmla="*/ 70029 w 725424"/>
                <a:gd name="T9" fmla="*/ 153399 h 749300"/>
                <a:gd name="T10" fmla="*/ 106311 w 725424"/>
                <a:gd name="T11" fmla="*/ 109743 h 749300"/>
                <a:gd name="T12" fmla="*/ 148617 w 725424"/>
                <a:gd name="T13" fmla="*/ 72294 h 749300"/>
                <a:gd name="T14" fmla="*/ 196191 w 725424"/>
                <a:gd name="T15" fmla="*/ 41823 h 749300"/>
                <a:gd name="T16" fmla="*/ 248298 w 725424"/>
                <a:gd name="T17" fmla="*/ 19102 h 749300"/>
                <a:gd name="T18" fmla="*/ 304169 w 725424"/>
                <a:gd name="T19" fmla="*/ 4904 h 749300"/>
                <a:gd name="T20" fmla="*/ 363096 w 725424"/>
                <a:gd name="T21" fmla="*/ 0 h 749300"/>
                <a:gd name="T22" fmla="*/ 392862 w 725424"/>
                <a:gd name="T23" fmla="*/ 1242 h 749300"/>
                <a:gd name="T24" fmla="*/ 421979 w 725424"/>
                <a:gd name="T25" fmla="*/ 4904 h 749300"/>
                <a:gd name="T26" fmla="*/ 477833 w 725424"/>
                <a:gd name="T27" fmla="*/ 19102 h 749300"/>
                <a:gd name="T28" fmla="*/ 529932 w 725424"/>
                <a:gd name="T29" fmla="*/ 41823 h 749300"/>
                <a:gd name="T30" fmla="*/ 577507 w 725424"/>
                <a:gd name="T31" fmla="*/ 72294 h 749300"/>
                <a:gd name="T32" fmla="*/ 619820 w 725424"/>
                <a:gd name="T33" fmla="*/ 109743 h 749300"/>
                <a:gd name="T34" fmla="*/ 656113 w 725424"/>
                <a:gd name="T35" fmla="*/ 153399 h 749300"/>
                <a:gd name="T36" fmla="*/ 685646 w 725424"/>
                <a:gd name="T37" fmla="*/ 202490 h 749300"/>
                <a:gd name="T38" fmla="*/ 707660 w 725424"/>
                <a:gd name="T39" fmla="*/ 256243 h 749300"/>
                <a:gd name="T40" fmla="*/ 721431 w 725424"/>
                <a:gd name="T41" fmla="*/ 313887 h 749300"/>
                <a:gd name="T42" fmla="*/ 726180 w 725424"/>
                <a:gd name="T43" fmla="*/ 374650 h 749300"/>
                <a:gd name="T44" fmla="*/ 724977 w 725424"/>
                <a:gd name="T45" fmla="*/ 405372 h 749300"/>
                <a:gd name="T46" fmla="*/ 721431 w 725424"/>
                <a:gd name="T47" fmla="*/ 435412 h 749300"/>
                <a:gd name="T48" fmla="*/ 707660 w 725424"/>
                <a:gd name="T49" fmla="*/ 493056 h 749300"/>
                <a:gd name="T50" fmla="*/ 685646 w 725424"/>
                <a:gd name="T51" fmla="*/ 546809 h 749300"/>
                <a:gd name="T52" fmla="*/ 656113 w 725424"/>
                <a:gd name="T53" fmla="*/ 595900 h 749300"/>
                <a:gd name="T54" fmla="*/ 619820 w 725424"/>
                <a:gd name="T55" fmla="*/ 639556 h 749300"/>
                <a:gd name="T56" fmla="*/ 577507 w 725424"/>
                <a:gd name="T57" fmla="*/ 677005 h 749300"/>
                <a:gd name="T58" fmla="*/ 529932 w 725424"/>
                <a:gd name="T59" fmla="*/ 707476 h 749300"/>
                <a:gd name="T60" fmla="*/ 477833 w 725424"/>
                <a:gd name="T61" fmla="*/ 730197 h 749300"/>
                <a:gd name="T62" fmla="*/ 421979 w 725424"/>
                <a:gd name="T63" fmla="*/ 744395 h 749300"/>
                <a:gd name="T64" fmla="*/ 363096 w 725424"/>
                <a:gd name="T65" fmla="*/ 749300 h 749300"/>
                <a:gd name="T66" fmla="*/ 333300 w 725424"/>
                <a:gd name="T67" fmla="*/ 748057 h 749300"/>
                <a:gd name="T68" fmla="*/ 304169 w 725424"/>
                <a:gd name="T69" fmla="*/ 744395 h 749300"/>
                <a:gd name="T70" fmla="*/ 248298 w 725424"/>
                <a:gd name="T71" fmla="*/ 730197 h 749300"/>
                <a:gd name="T72" fmla="*/ 196191 w 725424"/>
                <a:gd name="T73" fmla="*/ 707476 h 749300"/>
                <a:gd name="T74" fmla="*/ 148617 w 725424"/>
                <a:gd name="T75" fmla="*/ 677005 h 749300"/>
                <a:gd name="T76" fmla="*/ 106311 w 725424"/>
                <a:gd name="T77" fmla="*/ 639556 h 749300"/>
                <a:gd name="T78" fmla="*/ 70029 w 725424"/>
                <a:gd name="T79" fmla="*/ 595900 h 749300"/>
                <a:gd name="T80" fmla="*/ 40517 w 725424"/>
                <a:gd name="T81" fmla="*/ 546809 h 749300"/>
                <a:gd name="T82" fmla="*/ 18507 w 725424"/>
                <a:gd name="T83" fmla="*/ 493056 h 749300"/>
                <a:gd name="T84" fmla="*/ 4744 w 725424"/>
                <a:gd name="T85" fmla="*/ 435412 h 749300"/>
                <a:gd name="T86" fmla="*/ 0 w 725424"/>
                <a:gd name="T87" fmla="*/ 374650 h 74930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25424"/>
                <a:gd name="T133" fmla="*/ 0 h 749300"/>
                <a:gd name="T134" fmla="*/ 725424 w 725424"/>
                <a:gd name="T135" fmla="*/ 749300 h 74930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25424" h="749300">
                  <a:moveTo>
                    <a:pt x="0" y="374650"/>
                  </a:moveTo>
                  <a:lnTo>
                    <a:pt x="4744" y="313887"/>
                  </a:lnTo>
                  <a:lnTo>
                    <a:pt x="18483" y="256243"/>
                  </a:lnTo>
                  <a:lnTo>
                    <a:pt x="40469" y="202490"/>
                  </a:lnTo>
                  <a:lnTo>
                    <a:pt x="69957" y="153399"/>
                  </a:lnTo>
                  <a:lnTo>
                    <a:pt x="106203" y="109743"/>
                  </a:lnTo>
                  <a:lnTo>
                    <a:pt x="148461" y="72294"/>
                  </a:lnTo>
                  <a:lnTo>
                    <a:pt x="195987" y="41823"/>
                  </a:lnTo>
                  <a:lnTo>
                    <a:pt x="248034" y="19102"/>
                  </a:lnTo>
                  <a:lnTo>
                    <a:pt x="303857" y="4904"/>
                  </a:lnTo>
                  <a:lnTo>
                    <a:pt x="362712" y="0"/>
                  </a:lnTo>
                  <a:lnTo>
                    <a:pt x="392454" y="1242"/>
                  </a:lnTo>
                  <a:lnTo>
                    <a:pt x="421535" y="4904"/>
                  </a:lnTo>
                  <a:lnTo>
                    <a:pt x="477341" y="19102"/>
                  </a:lnTo>
                  <a:lnTo>
                    <a:pt x="529380" y="41823"/>
                  </a:lnTo>
                  <a:lnTo>
                    <a:pt x="576907" y="72294"/>
                  </a:lnTo>
                  <a:lnTo>
                    <a:pt x="619172" y="109743"/>
                  </a:lnTo>
                  <a:lnTo>
                    <a:pt x="655429" y="153399"/>
                  </a:lnTo>
                  <a:lnTo>
                    <a:pt x="684930" y="202490"/>
                  </a:lnTo>
                  <a:lnTo>
                    <a:pt x="706928" y="256243"/>
                  </a:lnTo>
                  <a:lnTo>
                    <a:pt x="720675" y="313887"/>
                  </a:lnTo>
                  <a:lnTo>
                    <a:pt x="725424" y="374650"/>
                  </a:lnTo>
                  <a:lnTo>
                    <a:pt x="724221" y="405372"/>
                  </a:lnTo>
                  <a:lnTo>
                    <a:pt x="720675" y="435412"/>
                  </a:lnTo>
                  <a:lnTo>
                    <a:pt x="706928" y="493056"/>
                  </a:lnTo>
                  <a:lnTo>
                    <a:pt x="684930" y="546809"/>
                  </a:lnTo>
                  <a:lnTo>
                    <a:pt x="655429" y="595900"/>
                  </a:lnTo>
                  <a:lnTo>
                    <a:pt x="619172" y="639556"/>
                  </a:lnTo>
                  <a:lnTo>
                    <a:pt x="576907" y="677005"/>
                  </a:lnTo>
                  <a:lnTo>
                    <a:pt x="529380" y="707476"/>
                  </a:lnTo>
                  <a:lnTo>
                    <a:pt x="477341" y="730197"/>
                  </a:lnTo>
                  <a:lnTo>
                    <a:pt x="421535" y="744395"/>
                  </a:lnTo>
                  <a:lnTo>
                    <a:pt x="362712" y="749300"/>
                  </a:lnTo>
                  <a:lnTo>
                    <a:pt x="332952" y="748057"/>
                  </a:lnTo>
                  <a:lnTo>
                    <a:pt x="303857" y="744395"/>
                  </a:lnTo>
                  <a:lnTo>
                    <a:pt x="248034" y="730197"/>
                  </a:lnTo>
                  <a:lnTo>
                    <a:pt x="195987" y="707476"/>
                  </a:lnTo>
                  <a:lnTo>
                    <a:pt x="148461" y="677005"/>
                  </a:lnTo>
                  <a:lnTo>
                    <a:pt x="106203" y="639556"/>
                  </a:lnTo>
                  <a:lnTo>
                    <a:pt x="69957" y="595900"/>
                  </a:lnTo>
                  <a:lnTo>
                    <a:pt x="40469" y="546809"/>
                  </a:lnTo>
                  <a:lnTo>
                    <a:pt x="18483" y="493056"/>
                  </a:lnTo>
                  <a:lnTo>
                    <a:pt x="4744" y="435412"/>
                  </a:lnTo>
                  <a:lnTo>
                    <a:pt x="0" y="37465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defTabSz="457200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397" name="object 7"/>
            <p:cNvSpPr>
              <a:spLocks/>
            </p:cNvSpPr>
            <p:nvPr/>
          </p:nvSpPr>
          <p:spPr bwMode="auto">
            <a:xfrm>
              <a:off x="2176463" y="4857750"/>
              <a:ext cx="738187" cy="0"/>
            </a:xfrm>
            <a:custGeom>
              <a:avLst/>
              <a:gdLst>
                <a:gd name="T0" fmla="*/ 0 w 738124"/>
                <a:gd name="T1" fmla="*/ 738880 w 738124"/>
                <a:gd name="T2" fmla="*/ 0 60000 65536"/>
                <a:gd name="T3" fmla="*/ 0 60000 65536"/>
                <a:gd name="T4" fmla="*/ 0 w 738124"/>
                <a:gd name="T5" fmla="*/ 738124 w 738124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738124">
                  <a:moveTo>
                    <a:pt x="0" y="0"/>
                  </a:moveTo>
                  <a:lnTo>
                    <a:pt x="738124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defTabSz="457200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398" name="object 8"/>
            <p:cNvSpPr>
              <a:spLocks/>
            </p:cNvSpPr>
            <p:nvPr/>
          </p:nvSpPr>
          <p:spPr bwMode="auto">
            <a:xfrm>
              <a:off x="2544763" y="4476750"/>
              <a:ext cx="0" cy="757238"/>
            </a:xfrm>
            <a:custGeom>
              <a:avLst/>
              <a:gdLst>
                <a:gd name="T0" fmla="*/ 0 h 757301"/>
                <a:gd name="T1" fmla="*/ 756545 h 757301"/>
                <a:gd name="T2" fmla="*/ 0 60000 65536"/>
                <a:gd name="T3" fmla="*/ 0 60000 65536"/>
                <a:gd name="T4" fmla="*/ 0 h 757301"/>
                <a:gd name="T5" fmla="*/ 757301 h 757301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T4" r="0" b="T5"/>
              <a:pathLst>
                <a:path h="757301">
                  <a:moveTo>
                    <a:pt x="0" y="0"/>
                  </a:moveTo>
                  <a:lnTo>
                    <a:pt x="0" y="75730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defTabSz="457200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2352220" y="4572055"/>
              <a:ext cx="477855" cy="604803"/>
            </a:xfrm>
            <a:prstGeom prst="rect">
              <a:avLst/>
            </a:prstGeom>
          </p:spPr>
          <p:txBody>
            <a:bodyPr lIns="0" tIns="0" rIns="0" bIns="0"/>
            <a:lstStyle/>
            <a:p>
              <a:pPr marL="12700" defTabSz="457200">
                <a:defRPr/>
              </a:pPr>
              <a:r>
                <a:rPr b="1" dirty="0">
                  <a:solidFill>
                    <a:prstClr val="black"/>
                  </a:solidFill>
                  <a:latin typeface="Arial"/>
                  <a:ea typeface="ＭＳ Ｐゴシック" charset="0"/>
                  <a:cs typeface="Arial"/>
                </a:rPr>
                <a:t>A </a:t>
              </a:r>
              <a:r>
                <a:rPr b="1" spc="-55" dirty="0">
                  <a:solidFill>
                    <a:prstClr val="black"/>
                  </a:solidFill>
                  <a:latin typeface="Arial"/>
                  <a:ea typeface="ＭＳ Ｐゴシック" charset="0"/>
                  <a:cs typeface="Arial"/>
                </a:rPr>
                <a:t> </a:t>
              </a:r>
              <a:r>
                <a:rPr b="1" dirty="0">
                  <a:solidFill>
                    <a:prstClr val="black"/>
                  </a:solidFill>
                  <a:latin typeface="Arial"/>
                  <a:ea typeface="ＭＳ Ｐゴシック" charset="0"/>
                  <a:cs typeface="Arial"/>
                </a:rPr>
                <a:t>P</a:t>
              </a:r>
              <a:endParaRPr dirty="0">
                <a:solidFill>
                  <a:prstClr val="black"/>
                </a:solidFill>
                <a:latin typeface="Arial"/>
                <a:ea typeface="ＭＳ Ｐゴシック" charset="0"/>
                <a:cs typeface="Arial"/>
              </a:endParaRPr>
            </a:p>
            <a:p>
              <a:pPr marL="12700" defTabSz="457200">
                <a:spcBef>
                  <a:spcPts val="355"/>
                </a:spcBef>
                <a:tabLst>
                  <a:tab pos="297815" algn="l"/>
                </a:tabLst>
                <a:defRPr/>
              </a:pPr>
              <a:r>
                <a:rPr b="1" dirty="0">
                  <a:solidFill>
                    <a:prstClr val="black"/>
                  </a:solidFill>
                  <a:latin typeface="Arial"/>
                  <a:ea typeface="ＭＳ Ｐゴシック" charset="0"/>
                  <a:cs typeface="Arial"/>
                </a:rPr>
                <a:t>S	D</a:t>
              </a:r>
              <a:endParaRPr dirty="0">
                <a:solidFill>
                  <a:prstClr val="black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grpSp>
          <p:nvGrpSpPr>
            <p:cNvPr id="16400" name="Group 44"/>
            <p:cNvGrpSpPr>
              <a:grpSpLocks/>
            </p:cNvGrpSpPr>
            <p:nvPr/>
          </p:nvGrpSpPr>
          <p:grpSpPr bwMode="auto">
            <a:xfrm>
              <a:off x="4876800" y="2876550"/>
              <a:ext cx="781050" cy="738188"/>
              <a:chOff x="4876800" y="2876550"/>
              <a:chExt cx="781050" cy="738188"/>
            </a:xfrm>
          </p:grpSpPr>
          <p:sp>
            <p:nvSpPr>
              <p:cNvPr id="16428" name="object 16"/>
              <p:cNvSpPr>
                <a:spLocks/>
              </p:cNvSpPr>
              <p:nvPr/>
            </p:nvSpPr>
            <p:spPr bwMode="auto">
              <a:xfrm>
                <a:off x="4883150" y="2882900"/>
                <a:ext cx="768350" cy="730250"/>
              </a:xfrm>
              <a:custGeom>
                <a:avLst/>
                <a:gdLst>
                  <a:gd name="T0" fmla="*/ 0 w 768350"/>
                  <a:gd name="T1" fmla="*/ 365125 h 730250"/>
                  <a:gd name="T2" fmla="*/ 5027 w 768350"/>
                  <a:gd name="T3" fmla="*/ 305894 h 730250"/>
                  <a:gd name="T4" fmla="*/ 19581 w 768350"/>
                  <a:gd name="T5" fmla="*/ 249708 h 730250"/>
                  <a:gd name="T6" fmla="*/ 42872 w 768350"/>
                  <a:gd name="T7" fmla="*/ 197318 h 730250"/>
                  <a:gd name="T8" fmla="*/ 74111 w 768350"/>
                  <a:gd name="T9" fmla="*/ 149476 h 730250"/>
                  <a:gd name="T10" fmla="*/ 112506 w 768350"/>
                  <a:gd name="T11" fmla="*/ 106934 h 730250"/>
                  <a:gd name="T12" fmla="*/ 157267 w 768350"/>
                  <a:gd name="T13" fmla="*/ 70441 h 730250"/>
                  <a:gd name="T14" fmla="*/ 207605 w 768350"/>
                  <a:gd name="T15" fmla="*/ 40750 h 730250"/>
                  <a:gd name="T16" fmla="*/ 262729 w 768350"/>
                  <a:gd name="T17" fmla="*/ 18612 h 730250"/>
                  <a:gd name="T18" fmla="*/ 321849 w 768350"/>
                  <a:gd name="T19" fmla="*/ 4778 h 730250"/>
                  <a:gd name="T20" fmla="*/ 384175 w 768350"/>
                  <a:gd name="T21" fmla="*/ 0 h 730250"/>
                  <a:gd name="T22" fmla="*/ 415689 w 768350"/>
                  <a:gd name="T23" fmla="*/ 1210 h 730250"/>
                  <a:gd name="T24" fmla="*/ 446500 w 768350"/>
                  <a:gd name="T25" fmla="*/ 4778 h 730250"/>
                  <a:gd name="T26" fmla="*/ 505620 w 768350"/>
                  <a:gd name="T27" fmla="*/ 18612 h 730250"/>
                  <a:gd name="T28" fmla="*/ 560744 w 768350"/>
                  <a:gd name="T29" fmla="*/ 40750 h 730250"/>
                  <a:gd name="T30" fmla="*/ 611082 w 768350"/>
                  <a:gd name="T31" fmla="*/ 70441 h 730250"/>
                  <a:gd name="T32" fmla="*/ 655843 w 768350"/>
                  <a:gd name="T33" fmla="*/ 106934 h 730250"/>
                  <a:gd name="T34" fmla="*/ 694238 w 768350"/>
                  <a:gd name="T35" fmla="*/ 149476 h 730250"/>
                  <a:gd name="T36" fmla="*/ 725477 w 768350"/>
                  <a:gd name="T37" fmla="*/ 197318 h 730250"/>
                  <a:gd name="T38" fmla="*/ 748768 w 768350"/>
                  <a:gd name="T39" fmla="*/ 249708 h 730250"/>
                  <a:gd name="T40" fmla="*/ 763322 w 768350"/>
                  <a:gd name="T41" fmla="*/ 305894 h 730250"/>
                  <a:gd name="T42" fmla="*/ 768350 w 768350"/>
                  <a:gd name="T43" fmla="*/ 365125 h 730250"/>
                  <a:gd name="T44" fmla="*/ 767076 w 768350"/>
                  <a:gd name="T45" fmla="*/ 395074 h 730250"/>
                  <a:gd name="T46" fmla="*/ 763322 w 768350"/>
                  <a:gd name="T47" fmla="*/ 424355 h 730250"/>
                  <a:gd name="T48" fmla="*/ 748768 w 768350"/>
                  <a:gd name="T49" fmla="*/ 480541 h 730250"/>
                  <a:gd name="T50" fmla="*/ 725477 w 768350"/>
                  <a:gd name="T51" fmla="*/ 532931 h 730250"/>
                  <a:gd name="T52" fmla="*/ 694238 w 768350"/>
                  <a:gd name="T53" fmla="*/ 580773 h 730250"/>
                  <a:gd name="T54" fmla="*/ 655843 w 768350"/>
                  <a:gd name="T55" fmla="*/ 623315 h 730250"/>
                  <a:gd name="T56" fmla="*/ 611082 w 768350"/>
                  <a:gd name="T57" fmla="*/ 659808 h 730250"/>
                  <a:gd name="T58" fmla="*/ 560744 w 768350"/>
                  <a:gd name="T59" fmla="*/ 689499 h 730250"/>
                  <a:gd name="T60" fmla="*/ 505620 w 768350"/>
                  <a:gd name="T61" fmla="*/ 711637 h 730250"/>
                  <a:gd name="T62" fmla="*/ 446500 w 768350"/>
                  <a:gd name="T63" fmla="*/ 725471 h 730250"/>
                  <a:gd name="T64" fmla="*/ 384175 w 768350"/>
                  <a:gd name="T65" fmla="*/ 730250 h 730250"/>
                  <a:gd name="T66" fmla="*/ 352660 w 768350"/>
                  <a:gd name="T67" fmla="*/ 729039 h 730250"/>
                  <a:gd name="T68" fmla="*/ 321849 w 768350"/>
                  <a:gd name="T69" fmla="*/ 725471 h 730250"/>
                  <a:gd name="T70" fmla="*/ 262729 w 768350"/>
                  <a:gd name="T71" fmla="*/ 711637 h 730250"/>
                  <a:gd name="T72" fmla="*/ 207605 w 768350"/>
                  <a:gd name="T73" fmla="*/ 689499 h 730250"/>
                  <a:gd name="T74" fmla="*/ 157267 w 768350"/>
                  <a:gd name="T75" fmla="*/ 659808 h 730250"/>
                  <a:gd name="T76" fmla="*/ 112506 w 768350"/>
                  <a:gd name="T77" fmla="*/ 623315 h 730250"/>
                  <a:gd name="T78" fmla="*/ 74111 w 768350"/>
                  <a:gd name="T79" fmla="*/ 580773 h 730250"/>
                  <a:gd name="T80" fmla="*/ 42872 w 768350"/>
                  <a:gd name="T81" fmla="*/ 532931 h 730250"/>
                  <a:gd name="T82" fmla="*/ 19581 w 768350"/>
                  <a:gd name="T83" fmla="*/ 480541 h 730250"/>
                  <a:gd name="T84" fmla="*/ 5027 w 768350"/>
                  <a:gd name="T85" fmla="*/ 424355 h 730250"/>
                  <a:gd name="T86" fmla="*/ 0 w 768350"/>
                  <a:gd name="T87" fmla="*/ 365125 h 73025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68350"/>
                  <a:gd name="T133" fmla="*/ 0 h 730250"/>
                  <a:gd name="T134" fmla="*/ 768350 w 768350"/>
                  <a:gd name="T135" fmla="*/ 730250 h 73025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68350" h="730250">
                    <a:moveTo>
                      <a:pt x="0" y="365125"/>
                    </a:moveTo>
                    <a:lnTo>
                      <a:pt x="5027" y="305894"/>
                    </a:lnTo>
                    <a:lnTo>
                      <a:pt x="19581" y="249708"/>
                    </a:lnTo>
                    <a:lnTo>
                      <a:pt x="42872" y="197318"/>
                    </a:lnTo>
                    <a:lnTo>
                      <a:pt x="74111" y="149476"/>
                    </a:lnTo>
                    <a:lnTo>
                      <a:pt x="112506" y="106934"/>
                    </a:lnTo>
                    <a:lnTo>
                      <a:pt x="157267" y="70441"/>
                    </a:lnTo>
                    <a:lnTo>
                      <a:pt x="207605" y="40750"/>
                    </a:lnTo>
                    <a:lnTo>
                      <a:pt x="262729" y="18612"/>
                    </a:lnTo>
                    <a:lnTo>
                      <a:pt x="321849" y="4778"/>
                    </a:lnTo>
                    <a:lnTo>
                      <a:pt x="384175" y="0"/>
                    </a:lnTo>
                    <a:lnTo>
                      <a:pt x="415689" y="1210"/>
                    </a:lnTo>
                    <a:lnTo>
                      <a:pt x="446500" y="4778"/>
                    </a:lnTo>
                    <a:lnTo>
                      <a:pt x="505620" y="18612"/>
                    </a:lnTo>
                    <a:lnTo>
                      <a:pt x="560744" y="40750"/>
                    </a:lnTo>
                    <a:lnTo>
                      <a:pt x="611082" y="70441"/>
                    </a:lnTo>
                    <a:lnTo>
                      <a:pt x="655843" y="106934"/>
                    </a:lnTo>
                    <a:lnTo>
                      <a:pt x="694238" y="149476"/>
                    </a:lnTo>
                    <a:lnTo>
                      <a:pt x="725477" y="197318"/>
                    </a:lnTo>
                    <a:lnTo>
                      <a:pt x="748768" y="249708"/>
                    </a:lnTo>
                    <a:lnTo>
                      <a:pt x="763322" y="305894"/>
                    </a:lnTo>
                    <a:lnTo>
                      <a:pt x="768350" y="365125"/>
                    </a:lnTo>
                    <a:lnTo>
                      <a:pt x="767076" y="395074"/>
                    </a:lnTo>
                    <a:lnTo>
                      <a:pt x="763322" y="424355"/>
                    </a:lnTo>
                    <a:lnTo>
                      <a:pt x="748768" y="480541"/>
                    </a:lnTo>
                    <a:lnTo>
                      <a:pt x="725477" y="532931"/>
                    </a:lnTo>
                    <a:lnTo>
                      <a:pt x="694238" y="580773"/>
                    </a:lnTo>
                    <a:lnTo>
                      <a:pt x="655843" y="623315"/>
                    </a:lnTo>
                    <a:lnTo>
                      <a:pt x="611082" y="659808"/>
                    </a:lnTo>
                    <a:lnTo>
                      <a:pt x="560744" y="689499"/>
                    </a:lnTo>
                    <a:lnTo>
                      <a:pt x="505620" y="711637"/>
                    </a:lnTo>
                    <a:lnTo>
                      <a:pt x="446500" y="725471"/>
                    </a:lnTo>
                    <a:lnTo>
                      <a:pt x="384175" y="730250"/>
                    </a:lnTo>
                    <a:lnTo>
                      <a:pt x="352660" y="729039"/>
                    </a:lnTo>
                    <a:lnTo>
                      <a:pt x="321849" y="725471"/>
                    </a:lnTo>
                    <a:lnTo>
                      <a:pt x="262729" y="711637"/>
                    </a:lnTo>
                    <a:lnTo>
                      <a:pt x="207605" y="689499"/>
                    </a:lnTo>
                    <a:lnTo>
                      <a:pt x="157267" y="659808"/>
                    </a:lnTo>
                    <a:lnTo>
                      <a:pt x="112506" y="623315"/>
                    </a:lnTo>
                    <a:lnTo>
                      <a:pt x="74111" y="580773"/>
                    </a:lnTo>
                    <a:lnTo>
                      <a:pt x="42872" y="532931"/>
                    </a:lnTo>
                    <a:lnTo>
                      <a:pt x="19581" y="480541"/>
                    </a:lnTo>
                    <a:lnTo>
                      <a:pt x="5027" y="424355"/>
                    </a:lnTo>
                    <a:lnTo>
                      <a:pt x="0" y="365125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pPr defTabSz="457200"/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429" name="object 17"/>
              <p:cNvSpPr>
                <a:spLocks/>
              </p:cNvSpPr>
              <p:nvPr/>
            </p:nvSpPr>
            <p:spPr bwMode="auto">
              <a:xfrm>
                <a:off x="4876800" y="3248025"/>
                <a:ext cx="781050" cy="0"/>
              </a:xfrm>
              <a:custGeom>
                <a:avLst/>
                <a:gdLst>
                  <a:gd name="T0" fmla="*/ 0 w 781050"/>
                  <a:gd name="T1" fmla="*/ 781050 w 781050"/>
                  <a:gd name="T2" fmla="*/ 0 60000 65536"/>
                  <a:gd name="T3" fmla="*/ 0 60000 65536"/>
                  <a:gd name="T4" fmla="*/ 0 w 781050"/>
                  <a:gd name="T5" fmla="*/ 781050 w 781050"/>
                </a:gdLst>
                <a:ahLst/>
                <a:cxnLst>
                  <a:cxn ang="T2">
                    <a:pos x="T0" y="0"/>
                  </a:cxn>
                  <a:cxn ang="T3">
                    <a:pos x="T1" y="0"/>
                  </a:cxn>
                </a:cxnLst>
                <a:rect l="T4" t="0" r="T5" b="0"/>
                <a:pathLst>
                  <a:path w="781050">
                    <a:moveTo>
                      <a:pt x="0" y="0"/>
                    </a:moveTo>
                    <a:lnTo>
                      <a:pt x="78105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pPr defTabSz="457200"/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430" name="object 18"/>
              <p:cNvSpPr>
                <a:spLocks/>
              </p:cNvSpPr>
              <p:nvPr/>
            </p:nvSpPr>
            <p:spPr bwMode="auto">
              <a:xfrm>
                <a:off x="5267325" y="2876550"/>
                <a:ext cx="0" cy="738188"/>
              </a:xfrm>
              <a:custGeom>
                <a:avLst/>
                <a:gdLst>
                  <a:gd name="T0" fmla="*/ 0 h 738251"/>
                  <a:gd name="T1" fmla="*/ 737495 h 738251"/>
                  <a:gd name="T2" fmla="*/ 0 60000 65536"/>
                  <a:gd name="T3" fmla="*/ 0 60000 65536"/>
                  <a:gd name="T4" fmla="*/ 0 h 738251"/>
                  <a:gd name="T5" fmla="*/ 738251 h 738251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738251">
                    <a:moveTo>
                      <a:pt x="0" y="0"/>
                    </a:moveTo>
                    <a:lnTo>
                      <a:pt x="0" y="738251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pPr defTabSz="457200"/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431" name="object 19"/>
              <p:cNvSpPr txBox="1">
                <a:spLocks noChangeArrowheads="1"/>
              </p:cNvSpPr>
              <p:nvPr/>
            </p:nvSpPr>
            <p:spPr bwMode="auto">
              <a:xfrm>
                <a:off x="5057775" y="2970213"/>
                <a:ext cx="482600" cy="284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marL="127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defTabSz="457200"/>
                <a:r>
                  <a:rPr lang="en-US" sz="1800" b="1">
                    <a:solidFill>
                      <a:prstClr val="black"/>
                    </a:solidFill>
                    <a:cs typeface="Arial" charset="0"/>
                  </a:rPr>
                  <a:t>A	P</a:t>
                </a:r>
                <a:endParaRPr lang="en-US" sz="1800">
                  <a:solidFill>
                    <a:prstClr val="black"/>
                  </a:solidFill>
                  <a:cs typeface="Arial" charset="0"/>
                </a:endParaRPr>
              </a:p>
            </p:txBody>
          </p:sp>
          <p:sp>
            <p:nvSpPr>
              <p:cNvPr id="16432" name="object 20"/>
              <p:cNvSpPr txBox="1">
                <a:spLocks noChangeArrowheads="1"/>
              </p:cNvSpPr>
              <p:nvPr/>
            </p:nvSpPr>
            <p:spPr bwMode="auto">
              <a:xfrm>
                <a:off x="5057775" y="3281363"/>
                <a:ext cx="495300" cy="284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marL="127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defTabSz="457200"/>
                <a:r>
                  <a:rPr lang="en-US" sz="1800" b="1">
                    <a:solidFill>
                      <a:prstClr val="black"/>
                    </a:solidFill>
                    <a:cs typeface="Arial" charset="0"/>
                  </a:rPr>
                  <a:t>S	D</a:t>
                </a:r>
                <a:endParaRPr lang="en-US" sz="1800">
                  <a:solidFill>
                    <a:prstClr val="black"/>
                  </a:solidFill>
                  <a:cs typeface="Arial" charset="0"/>
                </a:endParaRPr>
              </a:p>
            </p:txBody>
          </p:sp>
        </p:grpSp>
        <p:sp>
          <p:nvSpPr>
            <p:cNvPr id="16401" name="object 21"/>
            <p:cNvSpPr>
              <a:spLocks/>
            </p:cNvSpPr>
            <p:nvPr/>
          </p:nvSpPr>
          <p:spPr bwMode="auto">
            <a:xfrm>
              <a:off x="4003675" y="3414713"/>
              <a:ext cx="728663" cy="703262"/>
            </a:xfrm>
            <a:custGeom>
              <a:avLst/>
              <a:gdLst>
                <a:gd name="T0" fmla="*/ 9779 w 730145"/>
                <a:gd name="T1" fmla="*/ 267622 h 702127"/>
                <a:gd name="T2" fmla="*/ 27712 w 730145"/>
                <a:gd name="T3" fmla="*/ 212635 h 702127"/>
                <a:gd name="T4" fmla="*/ 53560 w 730145"/>
                <a:gd name="T5" fmla="*/ 162772 h 702127"/>
                <a:gd name="T6" fmla="*/ 86432 w 730145"/>
                <a:gd name="T7" fmla="*/ 118563 h 702127"/>
                <a:gd name="T8" fmla="*/ 125450 w 730145"/>
                <a:gd name="T9" fmla="*/ 80536 h 702127"/>
                <a:gd name="T10" fmla="*/ 169724 w 730145"/>
                <a:gd name="T11" fmla="*/ 49212 h 702127"/>
                <a:gd name="T12" fmla="*/ 218371 w 730145"/>
                <a:gd name="T13" fmla="*/ 25121 h 702127"/>
                <a:gd name="T14" fmla="*/ 270506 w 730145"/>
                <a:gd name="T15" fmla="*/ 8792 h 702127"/>
                <a:gd name="T16" fmla="*/ 325243 w 730145"/>
                <a:gd name="T17" fmla="*/ 747 h 702127"/>
                <a:gd name="T18" fmla="*/ 353311 w 730145"/>
                <a:gd name="T19" fmla="*/ 0 h 702127"/>
                <a:gd name="T20" fmla="*/ 381698 w 730145"/>
                <a:gd name="T21" fmla="*/ 1514 h 702127"/>
                <a:gd name="T22" fmla="*/ 410293 w 730145"/>
                <a:gd name="T23" fmla="*/ 5378 h 702127"/>
                <a:gd name="T24" fmla="*/ 438986 w 730145"/>
                <a:gd name="T25" fmla="*/ 11631 h 702127"/>
                <a:gd name="T26" fmla="*/ 467127 w 730145"/>
                <a:gd name="T27" fmla="*/ 20178 h 702127"/>
                <a:gd name="T28" fmla="*/ 494108 w 730145"/>
                <a:gd name="T29" fmla="*/ 30801 h 702127"/>
                <a:gd name="T30" fmla="*/ 544290 w 730145"/>
                <a:gd name="T31" fmla="*/ 57808 h 702127"/>
                <a:gd name="T32" fmla="*/ 588990 w 730145"/>
                <a:gd name="T33" fmla="*/ 91750 h 702127"/>
                <a:gd name="T34" fmla="*/ 627665 w 730145"/>
                <a:gd name="T35" fmla="*/ 131733 h 702127"/>
                <a:gd name="T36" fmla="*/ 659771 w 730145"/>
                <a:gd name="T37" fmla="*/ 176853 h 702127"/>
                <a:gd name="T38" fmla="*/ 684763 w 730145"/>
                <a:gd name="T39" fmla="*/ 226216 h 702127"/>
                <a:gd name="T40" fmla="*/ 702100 w 730145"/>
                <a:gd name="T41" fmla="*/ 278922 h 702127"/>
                <a:gd name="T42" fmla="*/ 711238 w 730145"/>
                <a:gd name="T43" fmla="*/ 334075 h 702127"/>
                <a:gd name="T44" fmla="*/ 712559 w 730145"/>
                <a:gd name="T45" fmla="*/ 362287 h 702127"/>
                <a:gd name="T46" fmla="*/ 711629 w 730145"/>
                <a:gd name="T47" fmla="*/ 390780 h 702127"/>
                <a:gd name="T48" fmla="*/ 708376 w 730145"/>
                <a:gd name="T49" fmla="*/ 419425 h 702127"/>
                <a:gd name="T50" fmla="*/ 702730 w 730145"/>
                <a:gd name="T51" fmla="*/ 448125 h 702127"/>
                <a:gd name="T52" fmla="*/ 694811 w 730145"/>
                <a:gd name="T53" fmla="*/ 476227 h 702127"/>
                <a:gd name="T54" fmla="*/ 684802 w 730145"/>
                <a:gd name="T55" fmla="*/ 503116 h 702127"/>
                <a:gd name="T56" fmla="*/ 658964 w 730145"/>
                <a:gd name="T57" fmla="*/ 552987 h 702127"/>
                <a:gd name="T58" fmla="*/ 626104 w 730145"/>
                <a:gd name="T59" fmla="*/ 597211 h 702127"/>
                <a:gd name="T60" fmla="*/ 587103 w 730145"/>
                <a:gd name="T61" fmla="*/ 635257 h 702127"/>
                <a:gd name="T62" fmla="*/ 542848 w 730145"/>
                <a:gd name="T63" fmla="*/ 666600 h 702127"/>
                <a:gd name="T64" fmla="*/ 494220 w 730145"/>
                <a:gd name="T65" fmla="*/ 690709 h 702127"/>
                <a:gd name="T66" fmla="*/ 442102 w 730145"/>
                <a:gd name="T67" fmla="*/ 707055 h 702127"/>
                <a:gd name="T68" fmla="*/ 387379 w 730145"/>
                <a:gd name="T69" fmla="*/ 715114 h 702127"/>
                <a:gd name="T70" fmla="*/ 359316 w 730145"/>
                <a:gd name="T71" fmla="*/ 715869 h 702127"/>
                <a:gd name="T72" fmla="*/ 330934 w 730145"/>
                <a:gd name="T73" fmla="*/ 714353 h 702127"/>
                <a:gd name="T74" fmla="*/ 302340 w 730145"/>
                <a:gd name="T75" fmla="*/ 710501 h 702127"/>
                <a:gd name="T76" fmla="*/ 273647 w 730145"/>
                <a:gd name="T77" fmla="*/ 704248 h 702127"/>
                <a:gd name="T78" fmla="*/ 245506 w 730145"/>
                <a:gd name="T79" fmla="*/ 695696 h 702127"/>
                <a:gd name="T80" fmla="*/ 218527 w 730145"/>
                <a:gd name="T81" fmla="*/ 685072 h 702127"/>
                <a:gd name="T82" fmla="*/ 168344 w 730145"/>
                <a:gd name="T83" fmla="*/ 658054 h 702127"/>
                <a:gd name="T84" fmla="*/ 123640 w 730145"/>
                <a:gd name="T85" fmla="*/ 624098 h 702127"/>
                <a:gd name="T86" fmla="*/ 84960 w 730145"/>
                <a:gd name="T87" fmla="*/ 584101 h 702127"/>
                <a:gd name="T88" fmla="*/ 52848 w 730145"/>
                <a:gd name="T89" fmla="*/ 538960 h 702127"/>
                <a:gd name="T90" fmla="*/ 27843 w 730145"/>
                <a:gd name="T91" fmla="*/ 489576 h 702127"/>
                <a:gd name="T92" fmla="*/ 10491 w 730145"/>
                <a:gd name="T93" fmla="*/ 436853 h 702127"/>
                <a:gd name="T94" fmla="*/ 1332 w 730145"/>
                <a:gd name="T95" fmla="*/ 381685 h 702127"/>
                <a:gd name="T96" fmla="*/ 0 w 730145"/>
                <a:gd name="T97" fmla="*/ 353467 h 702127"/>
                <a:gd name="T98" fmla="*/ 915 w 730145"/>
                <a:gd name="T99" fmla="*/ 324975 h 702127"/>
                <a:gd name="T100" fmla="*/ 4152 w 730145"/>
                <a:gd name="T101" fmla="*/ 296323 h 702127"/>
                <a:gd name="T102" fmla="*/ 9779 w 730145"/>
                <a:gd name="T103" fmla="*/ 267622 h 70212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30145"/>
                <a:gd name="T157" fmla="*/ 0 h 702127"/>
                <a:gd name="T158" fmla="*/ 730145 w 730145"/>
                <a:gd name="T159" fmla="*/ 702127 h 70212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30145" h="702127">
                  <a:moveTo>
                    <a:pt x="10019" y="262485"/>
                  </a:moveTo>
                  <a:lnTo>
                    <a:pt x="28396" y="208553"/>
                  </a:lnTo>
                  <a:lnTo>
                    <a:pt x="54881" y="159648"/>
                  </a:lnTo>
                  <a:lnTo>
                    <a:pt x="88566" y="116288"/>
                  </a:lnTo>
                  <a:lnTo>
                    <a:pt x="128546" y="78989"/>
                  </a:lnTo>
                  <a:lnTo>
                    <a:pt x="173913" y="48268"/>
                  </a:lnTo>
                  <a:lnTo>
                    <a:pt x="223760" y="24640"/>
                  </a:lnTo>
                  <a:lnTo>
                    <a:pt x="277182" y="8624"/>
                  </a:lnTo>
                  <a:lnTo>
                    <a:pt x="333270" y="735"/>
                  </a:lnTo>
                  <a:lnTo>
                    <a:pt x="362031" y="0"/>
                  </a:lnTo>
                  <a:lnTo>
                    <a:pt x="391118" y="1490"/>
                  </a:lnTo>
                  <a:lnTo>
                    <a:pt x="420419" y="5270"/>
                  </a:lnTo>
                  <a:lnTo>
                    <a:pt x="449820" y="11406"/>
                  </a:lnTo>
                  <a:lnTo>
                    <a:pt x="478659" y="19792"/>
                  </a:lnTo>
                  <a:lnTo>
                    <a:pt x="506302" y="30210"/>
                  </a:lnTo>
                  <a:lnTo>
                    <a:pt x="557724" y="56698"/>
                  </a:lnTo>
                  <a:lnTo>
                    <a:pt x="603528" y="89989"/>
                  </a:lnTo>
                  <a:lnTo>
                    <a:pt x="643157" y="129203"/>
                  </a:lnTo>
                  <a:lnTo>
                    <a:pt x="676055" y="173458"/>
                  </a:lnTo>
                  <a:lnTo>
                    <a:pt x="701664" y="221873"/>
                  </a:lnTo>
                  <a:lnTo>
                    <a:pt x="719428" y="273568"/>
                  </a:lnTo>
                  <a:lnTo>
                    <a:pt x="728790" y="327662"/>
                  </a:lnTo>
                  <a:lnTo>
                    <a:pt x="730145" y="355333"/>
                  </a:lnTo>
                  <a:lnTo>
                    <a:pt x="729191" y="383274"/>
                  </a:lnTo>
                  <a:lnTo>
                    <a:pt x="725858" y="411374"/>
                  </a:lnTo>
                  <a:lnTo>
                    <a:pt x="720076" y="439523"/>
                  </a:lnTo>
                  <a:lnTo>
                    <a:pt x="711959" y="467086"/>
                  </a:lnTo>
                  <a:lnTo>
                    <a:pt x="701703" y="493458"/>
                  </a:lnTo>
                  <a:lnTo>
                    <a:pt x="675228" y="542372"/>
                  </a:lnTo>
                  <a:lnTo>
                    <a:pt x="641557" y="585747"/>
                  </a:lnTo>
                  <a:lnTo>
                    <a:pt x="601594" y="623063"/>
                  </a:lnTo>
                  <a:lnTo>
                    <a:pt x="556246" y="653804"/>
                  </a:lnTo>
                  <a:lnTo>
                    <a:pt x="506418" y="677450"/>
                  </a:lnTo>
                  <a:lnTo>
                    <a:pt x="453014" y="693483"/>
                  </a:lnTo>
                  <a:lnTo>
                    <a:pt x="396940" y="701387"/>
                  </a:lnTo>
                  <a:lnTo>
                    <a:pt x="368184" y="702127"/>
                  </a:lnTo>
                  <a:lnTo>
                    <a:pt x="339101" y="700641"/>
                  </a:lnTo>
                  <a:lnTo>
                    <a:pt x="309802" y="696863"/>
                  </a:lnTo>
                  <a:lnTo>
                    <a:pt x="280402" y="690729"/>
                  </a:lnTo>
                  <a:lnTo>
                    <a:pt x="251564" y="682341"/>
                  </a:lnTo>
                  <a:lnTo>
                    <a:pt x="223920" y="671921"/>
                  </a:lnTo>
                  <a:lnTo>
                    <a:pt x="172498" y="645423"/>
                  </a:lnTo>
                  <a:lnTo>
                    <a:pt x="126692" y="612118"/>
                  </a:lnTo>
                  <a:lnTo>
                    <a:pt x="87058" y="572887"/>
                  </a:lnTo>
                  <a:lnTo>
                    <a:pt x="54152" y="528613"/>
                  </a:lnTo>
                  <a:lnTo>
                    <a:pt x="28531" y="480179"/>
                  </a:lnTo>
                  <a:lnTo>
                    <a:pt x="10751" y="428467"/>
                  </a:lnTo>
                  <a:lnTo>
                    <a:pt x="1368" y="374359"/>
                  </a:lnTo>
                  <a:lnTo>
                    <a:pt x="0" y="346682"/>
                  </a:lnTo>
                  <a:lnTo>
                    <a:pt x="939" y="318737"/>
                  </a:lnTo>
                  <a:lnTo>
                    <a:pt x="4256" y="290635"/>
                  </a:lnTo>
                  <a:lnTo>
                    <a:pt x="10019" y="262485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defTabSz="457200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402" name="object 22"/>
            <p:cNvSpPr>
              <a:spLocks/>
            </p:cNvSpPr>
            <p:nvPr/>
          </p:nvSpPr>
          <p:spPr bwMode="auto">
            <a:xfrm>
              <a:off x="4006850" y="3679825"/>
              <a:ext cx="722313" cy="173038"/>
            </a:xfrm>
            <a:custGeom>
              <a:avLst/>
              <a:gdLst>
                <a:gd name="T0" fmla="*/ 0 w 722249"/>
                <a:gd name="T1" fmla="*/ 0 h 173100"/>
                <a:gd name="T2" fmla="*/ 723017 w 722249"/>
                <a:gd name="T3" fmla="*/ 172356 h 173100"/>
                <a:gd name="T4" fmla="*/ 0 60000 65536"/>
                <a:gd name="T5" fmla="*/ 0 60000 65536"/>
                <a:gd name="T6" fmla="*/ 0 w 722249"/>
                <a:gd name="T7" fmla="*/ 0 h 173100"/>
                <a:gd name="T8" fmla="*/ 722249 w 722249"/>
                <a:gd name="T9" fmla="*/ 173100 h 1731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2249" h="173100">
                  <a:moveTo>
                    <a:pt x="0" y="0"/>
                  </a:moveTo>
                  <a:lnTo>
                    <a:pt x="722249" y="17310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defTabSz="457200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403" name="object 23"/>
            <p:cNvSpPr>
              <a:spLocks/>
            </p:cNvSpPr>
            <p:nvPr/>
          </p:nvSpPr>
          <p:spPr bwMode="auto">
            <a:xfrm>
              <a:off x="4278313" y="3419475"/>
              <a:ext cx="179387" cy="690563"/>
            </a:xfrm>
            <a:custGeom>
              <a:avLst/>
              <a:gdLst>
                <a:gd name="T0" fmla="*/ 180080 w 179324"/>
                <a:gd name="T1" fmla="*/ 0 h 690499"/>
                <a:gd name="T2" fmla="*/ 0 w 179324"/>
                <a:gd name="T3" fmla="*/ 691267 h 690499"/>
                <a:gd name="T4" fmla="*/ 0 60000 65536"/>
                <a:gd name="T5" fmla="*/ 0 60000 65536"/>
                <a:gd name="T6" fmla="*/ 0 w 179324"/>
                <a:gd name="T7" fmla="*/ 0 h 690499"/>
                <a:gd name="T8" fmla="*/ 179324 w 179324"/>
                <a:gd name="T9" fmla="*/ 690499 h 6904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9324" h="690499">
                  <a:moveTo>
                    <a:pt x="179324" y="0"/>
                  </a:moveTo>
                  <a:lnTo>
                    <a:pt x="0" y="69049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defTabSz="457200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404" name="object 24"/>
            <p:cNvSpPr>
              <a:spLocks/>
            </p:cNvSpPr>
            <p:nvPr/>
          </p:nvSpPr>
          <p:spPr bwMode="auto">
            <a:xfrm>
              <a:off x="4219575" y="3530600"/>
              <a:ext cx="157163" cy="177800"/>
            </a:xfrm>
            <a:custGeom>
              <a:avLst/>
              <a:gdLst>
                <a:gd name="T0" fmla="*/ 42532 w 156238"/>
                <a:gd name="T1" fmla="*/ 0 h 177390"/>
                <a:gd name="T2" fmla="*/ 0 w 156238"/>
                <a:gd name="T3" fmla="*/ 163209 h 177390"/>
                <a:gd name="T4" fmla="*/ 72023 w 156238"/>
                <a:gd name="T5" fmla="*/ 180323 h 177390"/>
                <a:gd name="T6" fmla="*/ 85625 w 156238"/>
                <a:gd name="T7" fmla="*/ 182252 h 177390"/>
                <a:gd name="T8" fmla="*/ 98324 w 156238"/>
                <a:gd name="T9" fmla="*/ 182376 h 177390"/>
                <a:gd name="T10" fmla="*/ 112238 w 156238"/>
                <a:gd name="T11" fmla="*/ 179888 h 177390"/>
                <a:gd name="T12" fmla="*/ 124263 w 156238"/>
                <a:gd name="T13" fmla="*/ 174879 h 177390"/>
                <a:gd name="T14" fmla="*/ 133550 w 156238"/>
                <a:gd name="T15" fmla="*/ 168418 h 177390"/>
                <a:gd name="T16" fmla="*/ 142699 w 156238"/>
                <a:gd name="T17" fmla="*/ 159138 h 177390"/>
                <a:gd name="T18" fmla="*/ 146830 w 156238"/>
                <a:gd name="T19" fmla="*/ 153547 h 177390"/>
                <a:gd name="T20" fmla="*/ 83974 w 156238"/>
                <a:gd name="T21" fmla="*/ 153547 h 177390"/>
                <a:gd name="T22" fmla="*/ 76886 w 156238"/>
                <a:gd name="T23" fmla="*/ 152373 h 177390"/>
                <a:gd name="T24" fmla="*/ 67208 w 156238"/>
                <a:gd name="T25" fmla="*/ 150152 h 177390"/>
                <a:gd name="T26" fmla="*/ 41578 w 156238"/>
                <a:gd name="T27" fmla="*/ 144017 h 177390"/>
                <a:gd name="T28" fmla="*/ 69660 w 156238"/>
                <a:gd name="T29" fmla="*/ 35775 h 177390"/>
                <a:gd name="T30" fmla="*/ 149401 w 156238"/>
                <a:gd name="T31" fmla="*/ 35775 h 177390"/>
                <a:gd name="T32" fmla="*/ 145729 w 156238"/>
                <a:gd name="T33" fmla="*/ 32138 h 177390"/>
                <a:gd name="T34" fmla="*/ 132697 w 156238"/>
                <a:gd name="T35" fmla="*/ 23727 h 177390"/>
                <a:gd name="T36" fmla="*/ 120827 w 156238"/>
                <a:gd name="T37" fmla="*/ 19268 h 177390"/>
                <a:gd name="T38" fmla="*/ 105378 w 156238"/>
                <a:gd name="T39" fmla="*/ 15015 h 177390"/>
                <a:gd name="T40" fmla="*/ 42532 w 156238"/>
                <a:gd name="T41" fmla="*/ 0 h 177390"/>
                <a:gd name="T42" fmla="*/ 149401 w 156238"/>
                <a:gd name="T43" fmla="*/ 35775 h 177390"/>
                <a:gd name="T44" fmla="*/ 69660 w 156238"/>
                <a:gd name="T45" fmla="*/ 35775 h 177390"/>
                <a:gd name="T46" fmla="*/ 87810 w 156238"/>
                <a:gd name="T47" fmla="*/ 40176 h 177390"/>
                <a:gd name="T48" fmla="*/ 103549 w 156238"/>
                <a:gd name="T49" fmla="*/ 44376 h 177390"/>
                <a:gd name="T50" fmla="*/ 113010 w 156238"/>
                <a:gd name="T51" fmla="*/ 47787 h 177390"/>
                <a:gd name="T52" fmla="*/ 119146 w 156238"/>
                <a:gd name="T53" fmla="*/ 50659 h 177390"/>
                <a:gd name="T54" fmla="*/ 123781 w 156238"/>
                <a:gd name="T55" fmla="*/ 54578 h 177390"/>
                <a:gd name="T56" fmla="*/ 126917 w 156238"/>
                <a:gd name="T57" fmla="*/ 59278 h 177390"/>
                <a:gd name="T58" fmla="*/ 130188 w 156238"/>
                <a:gd name="T59" fmla="*/ 64107 h 177390"/>
                <a:gd name="T60" fmla="*/ 131961 w 156238"/>
                <a:gd name="T61" fmla="*/ 70115 h 177390"/>
                <a:gd name="T62" fmla="*/ 132613 w 156238"/>
                <a:gd name="T63" fmla="*/ 84363 h 177390"/>
                <a:gd name="T64" fmla="*/ 130918 w 156238"/>
                <a:gd name="T65" fmla="*/ 96315 h 177390"/>
                <a:gd name="T66" fmla="*/ 117237 w 156238"/>
                <a:gd name="T67" fmla="*/ 136443 h 177390"/>
                <a:gd name="T68" fmla="*/ 94334 w 156238"/>
                <a:gd name="T69" fmla="*/ 153547 h 177390"/>
                <a:gd name="T70" fmla="*/ 146830 w 156238"/>
                <a:gd name="T71" fmla="*/ 153547 h 177390"/>
                <a:gd name="T72" fmla="*/ 166092 w 156238"/>
                <a:gd name="T73" fmla="*/ 106599 h 177390"/>
                <a:gd name="T74" fmla="*/ 167706 w 156238"/>
                <a:gd name="T75" fmla="*/ 81903 h 177390"/>
                <a:gd name="T76" fmla="*/ 166372 w 156238"/>
                <a:gd name="T77" fmla="*/ 66561 h 177390"/>
                <a:gd name="T78" fmla="*/ 162161 w 156238"/>
                <a:gd name="T79" fmla="*/ 54754 h 177390"/>
                <a:gd name="T80" fmla="*/ 154678 w 156238"/>
                <a:gd name="T81" fmla="*/ 41001 h 177390"/>
                <a:gd name="T82" fmla="*/ 149401 w 156238"/>
                <a:gd name="T83" fmla="*/ 35775 h 17739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6238"/>
                <a:gd name="T127" fmla="*/ 0 h 177390"/>
                <a:gd name="T128" fmla="*/ 156238 w 156238"/>
                <a:gd name="T129" fmla="*/ 177390 h 17739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6238" h="177390">
                  <a:moveTo>
                    <a:pt x="39624" y="0"/>
                  </a:moveTo>
                  <a:lnTo>
                    <a:pt x="0" y="158750"/>
                  </a:lnTo>
                  <a:lnTo>
                    <a:pt x="67098" y="175397"/>
                  </a:lnTo>
                  <a:lnTo>
                    <a:pt x="79770" y="177273"/>
                  </a:lnTo>
                  <a:lnTo>
                    <a:pt x="91599" y="177390"/>
                  </a:lnTo>
                  <a:lnTo>
                    <a:pt x="104562" y="174974"/>
                  </a:lnTo>
                  <a:lnTo>
                    <a:pt x="115765" y="170101"/>
                  </a:lnTo>
                  <a:lnTo>
                    <a:pt x="124417" y="163816"/>
                  </a:lnTo>
                  <a:lnTo>
                    <a:pt x="132941" y="154790"/>
                  </a:lnTo>
                  <a:lnTo>
                    <a:pt x="136790" y="149352"/>
                  </a:lnTo>
                  <a:lnTo>
                    <a:pt x="78232" y="149352"/>
                  </a:lnTo>
                  <a:lnTo>
                    <a:pt x="71627" y="148209"/>
                  </a:lnTo>
                  <a:lnTo>
                    <a:pt x="62611" y="146050"/>
                  </a:lnTo>
                  <a:lnTo>
                    <a:pt x="38735" y="140081"/>
                  </a:lnTo>
                  <a:lnTo>
                    <a:pt x="64897" y="34798"/>
                  </a:lnTo>
                  <a:lnTo>
                    <a:pt x="139183" y="34798"/>
                  </a:lnTo>
                  <a:lnTo>
                    <a:pt x="135761" y="31260"/>
                  </a:lnTo>
                  <a:lnTo>
                    <a:pt x="123623" y="23079"/>
                  </a:lnTo>
                  <a:lnTo>
                    <a:pt x="112566" y="18742"/>
                  </a:lnTo>
                  <a:lnTo>
                    <a:pt x="98171" y="14605"/>
                  </a:lnTo>
                  <a:lnTo>
                    <a:pt x="39624" y="0"/>
                  </a:lnTo>
                  <a:close/>
                </a:path>
                <a:path w="156238" h="177390">
                  <a:moveTo>
                    <a:pt x="139183" y="34798"/>
                  </a:moveTo>
                  <a:lnTo>
                    <a:pt x="64897" y="34798"/>
                  </a:lnTo>
                  <a:lnTo>
                    <a:pt x="81804" y="39078"/>
                  </a:lnTo>
                  <a:lnTo>
                    <a:pt x="96468" y="43164"/>
                  </a:lnTo>
                  <a:lnTo>
                    <a:pt x="105283" y="46482"/>
                  </a:lnTo>
                  <a:lnTo>
                    <a:pt x="110998" y="49275"/>
                  </a:lnTo>
                  <a:lnTo>
                    <a:pt x="115315" y="53086"/>
                  </a:lnTo>
                  <a:lnTo>
                    <a:pt x="118237" y="57658"/>
                  </a:lnTo>
                  <a:lnTo>
                    <a:pt x="121285" y="62357"/>
                  </a:lnTo>
                  <a:lnTo>
                    <a:pt x="122936" y="68199"/>
                  </a:lnTo>
                  <a:lnTo>
                    <a:pt x="123544" y="82057"/>
                  </a:lnTo>
                  <a:lnTo>
                    <a:pt x="121965" y="93681"/>
                  </a:lnTo>
                  <a:lnTo>
                    <a:pt x="109220" y="132715"/>
                  </a:lnTo>
                  <a:lnTo>
                    <a:pt x="87884" y="149352"/>
                  </a:lnTo>
                  <a:lnTo>
                    <a:pt x="136790" y="149352"/>
                  </a:lnTo>
                  <a:lnTo>
                    <a:pt x="154733" y="103686"/>
                  </a:lnTo>
                  <a:lnTo>
                    <a:pt x="156238" y="79665"/>
                  </a:lnTo>
                  <a:lnTo>
                    <a:pt x="154994" y="64743"/>
                  </a:lnTo>
                  <a:lnTo>
                    <a:pt x="151072" y="53258"/>
                  </a:lnTo>
                  <a:lnTo>
                    <a:pt x="144101" y="39881"/>
                  </a:lnTo>
                  <a:lnTo>
                    <a:pt x="139183" y="347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defTabSz="457200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405" name="object 25"/>
            <p:cNvSpPr>
              <a:spLocks/>
            </p:cNvSpPr>
            <p:nvPr/>
          </p:nvSpPr>
          <p:spPr bwMode="auto">
            <a:xfrm>
              <a:off x="4506913" y="3603625"/>
              <a:ext cx="141287" cy="169863"/>
            </a:xfrm>
            <a:custGeom>
              <a:avLst/>
              <a:gdLst>
                <a:gd name="T0" fmla="*/ 658 w 141779"/>
                <a:gd name="T1" fmla="*/ 92766 h 170508"/>
                <a:gd name="T2" fmla="*/ 1515 w 141779"/>
                <a:gd name="T3" fmla="*/ 116898 h 170508"/>
                <a:gd name="T4" fmla="*/ 67239 w 141779"/>
                <a:gd name="T5" fmla="*/ 162927 h 170508"/>
                <a:gd name="T6" fmla="*/ 114011 w 141779"/>
                <a:gd name="T7" fmla="*/ 146541 h 170508"/>
                <a:gd name="T8" fmla="*/ 70008 w 141779"/>
                <a:gd name="T9" fmla="*/ 136039 h 170508"/>
                <a:gd name="T10" fmla="*/ 44741 w 141779"/>
                <a:gd name="T11" fmla="*/ 129147 h 170508"/>
                <a:gd name="T12" fmla="*/ 32040 w 141779"/>
                <a:gd name="T13" fmla="*/ 110425 h 170508"/>
                <a:gd name="T14" fmla="*/ 698 w 141779"/>
                <a:gd name="T15" fmla="*/ 92463 h 170508"/>
                <a:gd name="T16" fmla="*/ 25763 w 141779"/>
                <a:gd name="T17" fmla="*/ 21677 h 170508"/>
                <a:gd name="T18" fmla="*/ 23792 w 141779"/>
                <a:gd name="T19" fmla="*/ 56253 h 170508"/>
                <a:gd name="T20" fmla="*/ 74808 w 141779"/>
                <a:gd name="T21" fmla="*/ 97300 h 170508"/>
                <a:gd name="T22" fmla="*/ 86937 w 141779"/>
                <a:gd name="T23" fmla="*/ 104841 h 170508"/>
                <a:gd name="T24" fmla="*/ 93028 w 141779"/>
                <a:gd name="T25" fmla="*/ 113942 h 170508"/>
                <a:gd name="T26" fmla="*/ 92419 w 141779"/>
                <a:gd name="T27" fmla="*/ 120860 h 170508"/>
                <a:gd name="T28" fmla="*/ 87303 w 141779"/>
                <a:gd name="T29" fmla="*/ 130689 h 170508"/>
                <a:gd name="T30" fmla="*/ 70008 w 141779"/>
                <a:gd name="T31" fmla="*/ 136039 h 170508"/>
                <a:gd name="T32" fmla="*/ 124250 w 141779"/>
                <a:gd name="T33" fmla="*/ 123313 h 170508"/>
                <a:gd name="T34" fmla="*/ 121975 w 141779"/>
                <a:gd name="T35" fmla="*/ 99399 h 170508"/>
                <a:gd name="T36" fmla="*/ 71520 w 141779"/>
                <a:gd name="T37" fmla="*/ 59590 h 170508"/>
                <a:gd name="T38" fmla="*/ 54046 w 141779"/>
                <a:gd name="T39" fmla="*/ 46833 h 170508"/>
                <a:gd name="T40" fmla="*/ 50881 w 141779"/>
                <a:gd name="T41" fmla="*/ 40037 h 170508"/>
                <a:gd name="T42" fmla="*/ 55144 w 141779"/>
                <a:gd name="T43" fmla="*/ 29845 h 170508"/>
                <a:gd name="T44" fmla="*/ 127161 w 141779"/>
                <a:gd name="T45" fmla="*/ 25840 h 170508"/>
                <a:gd name="T46" fmla="*/ 117609 w 141779"/>
                <a:gd name="T47" fmla="*/ 15722 h 170508"/>
                <a:gd name="T48" fmla="*/ 94875 w 141779"/>
                <a:gd name="T49" fmla="*/ 5310 h 170508"/>
                <a:gd name="T50" fmla="*/ 66216 w 141779"/>
                <a:gd name="T51" fmla="*/ 0 h 170508"/>
                <a:gd name="T52" fmla="*/ 72442 w 141779"/>
                <a:gd name="T53" fmla="*/ 25840 h 170508"/>
                <a:gd name="T54" fmla="*/ 96072 w 141779"/>
                <a:gd name="T55" fmla="*/ 33483 h 170508"/>
                <a:gd name="T56" fmla="*/ 103016 w 141779"/>
                <a:gd name="T57" fmla="*/ 42466 h 170508"/>
                <a:gd name="T58" fmla="*/ 103869 w 141779"/>
                <a:gd name="T59" fmla="*/ 56906 h 170508"/>
                <a:gd name="T60" fmla="*/ 135424 w 141779"/>
                <a:gd name="T61" fmla="*/ 44763 h 170508"/>
                <a:gd name="T62" fmla="*/ 127161 w 141779"/>
                <a:gd name="T63" fmla="*/ 25840 h 17050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1779"/>
                <a:gd name="T97" fmla="*/ 0 h 170508"/>
                <a:gd name="T98" fmla="*/ 141779 w 141779"/>
                <a:gd name="T99" fmla="*/ 170508 h 17050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1779" h="170508">
                  <a:moveTo>
                    <a:pt x="724" y="96765"/>
                  </a:moveTo>
                  <a:lnTo>
                    <a:pt x="682" y="97082"/>
                  </a:lnTo>
                  <a:lnTo>
                    <a:pt x="0" y="110154"/>
                  </a:lnTo>
                  <a:lnTo>
                    <a:pt x="1575" y="122338"/>
                  </a:lnTo>
                  <a:lnTo>
                    <a:pt x="29788" y="158792"/>
                  </a:lnTo>
                  <a:lnTo>
                    <a:pt x="70103" y="170508"/>
                  </a:lnTo>
                  <a:lnTo>
                    <a:pt x="82418" y="170443"/>
                  </a:lnTo>
                  <a:lnTo>
                    <a:pt x="118867" y="153360"/>
                  </a:lnTo>
                  <a:lnTo>
                    <a:pt x="125258" y="142367"/>
                  </a:lnTo>
                  <a:lnTo>
                    <a:pt x="72990" y="142367"/>
                  </a:lnTo>
                  <a:lnTo>
                    <a:pt x="58816" y="140334"/>
                  </a:lnTo>
                  <a:lnTo>
                    <a:pt x="46647" y="135155"/>
                  </a:lnTo>
                  <a:lnTo>
                    <a:pt x="37625" y="126462"/>
                  </a:lnTo>
                  <a:lnTo>
                    <a:pt x="33406" y="115563"/>
                  </a:lnTo>
                  <a:lnTo>
                    <a:pt x="32601" y="101591"/>
                  </a:lnTo>
                  <a:lnTo>
                    <a:pt x="724" y="96765"/>
                  </a:lnTo>
                  <a:close/>
                </a:path>
                <a:path w="141779" h="170508">
                  <a:moveTo>
                    <a:pt x="69037" y="0"/>
                  </a:moveTo>
                  <a:lnTo>
                    <a:pt x="26861" y="22686"/>
                  </a:lnTo>
                  <a:lnTo>
                    <a:pt x="21716" y="47187"/>
                  </a:lnTo>
                  <a:lnTo>
                    <a:pt x="24805" y="58871"/>
                  </a:lnTo>
                  <a:lnTo>
                    <a:pt x="64434" y="94430"/>
                  </a:lnTo>
                  <a:lnTo>
                    <a:pt x="77995" y="101827"/>
                  </a:lnTo>
                  <a:lnTo>
                    <a:pt x="85687" y="106290"/>
                  </a:lnTo>
                  <a:lnTo>
                    <a:pt x="90640" y="109719"/>
                  </a:lnTo>
                  <a:lnTo>
                    <a:pt x="93942" y="112894"/>
                  </a:lnTo>
                  <a:lnTo>
                    <a:pt x="96990" y="119244"/>
                  </a:lnTo>
                  <a:lnTo>
                    <a:pt x="97371" y="122800"/>
                  </a:lnTo>
                  <a:lnTo>
                    <a:pt x="96355" y="126483"/>
                  </a:lnTo>
                  <a:lnTo>
                    <a:pt x="94958" y="132325"/>
                  </a:lnTo>
                  <a:lnTo>
                    <a:pt x="91021" y="136770"/>
                  </a:lnTo>
                  <a:lnTo>
                    <a:pt x="83785" y="140236"/>
                  </a:lnTo>
                  <a:lnTo>
                    <a:pt x="72990" y="142367"/>
                  </a:lnTo>
                  <a:lnTo>
                    <a:pt x="125258" y="142367"/>
                  </a:lnTo>
                  <a:lnTo>
                    <a:pt x="129543" y="129050"/>
                  </a:lnTo>
                  <a:lnTo>
                    <a:pt x="129968" y="117051"/>
                  </a:lnTo>
                  <a:lnTo>
                    <a:pt x="127171" y="104025"/>
                  </a:lnTo>
                  <a:lnTo>
                    <a:pt x="90765" y="71087"/>
                  </a:lnTo>
                  <a:lnTo>
                    <a:pt x="74567" y="62362"/>
                  </a:lnTo>
                  <a:lnTo>
                    <a:pt x="62773" y="54977"/>
                  </a:lnTo>
                  <a:lnTo>
                    <a:pt x="56350" y="49013"/>
                  </a:lnTo>
                  <a:lnTo>
                    <a:pt x="53810" y="45584"/>
                  </a:lnTo>
                  <a:lnTo>
                    <a:pt x="53048" y="41901"/>
                  </a:lnTo>
                  <a:lnTo>
                    <a:pt x="54953" y="34027"/>
                  </a:lnTo>
                  <a:lnTo>
                    <a:pt x="57493" y="31233"/>
                  </a:lnTo>
                  <a:lnTo>
                    <a:pt x="67780" y="27042"/>
                  </a:lnTo>
                  <a:lnTo>
                    <a:pt x="132577" y="27042"/>
                  </a:lnTo>
                  <a:lnTo>
                    <a:pt x="130087" y="22881"/>
                  </a:lnTo>
                  <a:lnTo>
                    <a:pt x="122620" y="16454"/>
                  </a:lnTo>
                  <a:lnTo>
                    <a:pt x="112449" y="10728"/>
                  </a:lnTo>
                  <a:lnTo>
                    <a:pt x="98917" y="5557"/>
                  </a:lnTo>
                  <a:lnTo>
                    <a:pt x="81370" y="795"/>
                  </a:lnTo>
                  <a:lnTo>
                    <a:pt x="69037" y="0"/>
                  </a:lnTo>
                  <a:close/>
                </a:path>
                <a:path w="141779" h="170508">
                  <a:moveTo>
                    <a:pt x="132577" y="27042"/>
                  </a:moveTo>
                  <a:lnTo>
                    <a:pt x="75527" y="27042"/>
                  </a:lnTo>
                  <a:lnTo>
                    <a:pt x="93815" y="31614"/>
                  </a:lnTo>
                  <a:lnTo>
                    <a:pt x="100165" y="35043"/>
                  </a:lnTo>
                  <a:lnTo>
                    <a:pt x="103848" y="39742"/>
                  </a:lnTo>
                  <a:lnTo>
                    <a:pt x="107404" y="44441"/>
                  </a:lnTo>
                  <a:lnTo>
                    <a:pt x="108928" y="51045"/>
                  </a:lnTo>
                  <a:lnTo>
                    <a:pt x="108293" y="59554"/>
                  </a:lnTo>
                  <a:lnTo>
                    <a:pt x="141779" y="58411"/>
                  </a:lnTo>
                  <a:lnTo>
                    <a:pt x="141194" y="46847"/>
                  </a:lnTo>
                  <a:lnTo>
                    <a:pt x="137450" y="35185"/>
                  </a:lnTo>
                  <a:lnTo>
                    <a:pt x="132577" y="270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defTabSz="457200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406" name="object 26"/>
            <p:cNvSpPr>
              <a:spLocks/>
            </p:cNvSpPr>
            <p:nvPr/>
          </p:nvSpPr>
          <p:spPr bwMode="auto">
            <a:xfrm>
              <a:off x="4146550" y="3821113"/>
              <a:ext cx="150813" cy="166687"/>
            </a:xfrm>
            <a:custGeom>
              <a:avLst/>
              <a:gdLst>
                <a:gd name="T0" fmla="*/ 39113 w 150976"/>
                <a:gd name="T1" fmla="*/ 0 h 166750"/>
                <a:gd name="T2" fmla="*/ 0 w 150976"/>
                <a:gd name="T3" fmla="*/ 158030 h 166750"/>
                <a:gd name="T4" fmla="*/ 31717 w 150976"/>
                <a:gd name="T5" fmla="*/ 165995 h 166750"/>
                <a:gd name="T6" fmla="*/ 46384 w 150976"/>
                <a:gd name="T7" fmla="*/ 106327 h 166750"/>
                <a:gd name="T8" fmla="*/ 130557 w 150976"/>
                <a:gd name="T9" fmla="*/ 106327 h 166750"/>
                <a:gd name="T10" fmla="*/ 140567 w 150976"/>
                <a:gd name="T11" fmla="*/ 95233 h 166750"/>
                <a:gd name="T12" fmla="*/ 143500 w 150976"/>
                <a:gd name="T13" fmla="*/ 87796 h 166750"/>
                <a:gd name="T14" fmla="*/ 95431 w 150976"/>
                <a:gd name="T15" fmla="*/ 87796 h 166750"/>
                <a:gd name="T16" fmla="*/ 85601 w 150976"/>
                <a:gd name="T17" fmla="*/ 87071 h 166750"/>
                <a:gd name="T18" fmla="*/ 70329 w 150976"/>
                <a:gd name="T19" fmla="*/ 83817 h 166750"/>
                <a:gd name="T20" fmla="*/ 53029 w 150976"/>
                <a:gd name="T21" fmla="*/ 79523 h 166750"/>
                <a:gd name="T22" fmla="*/ 64186 w 150976"/>
                <a:gd name="T23" fmla="*/ 34642 h 166750"/>
                <a:gd name="T24" fmla="*/ 138533 w 150976"/>
                <a:gd name="T25" fmla="*/ 34642 h 166750"/>
                <a:gd name="T26" fmla="*/ 136611 w 150976"/>
                <a:gd name="T27" fmla="*/ 31960 h 166750"/>
                <a:gd name="T28" fmla="*/ 126423 w 150976"/>
                <a:gd name="T29" fmla="*/ 24224 h 166750"/>
                <a:gd name="T30" fmla="*/ 118536 w 150976"/>
                <a:gd name="T31" fmla="*/ 20955 h 166750"/>
                <a:gd name="T32" fmla="*/ 106374 w 150976"/>
                <a:gd name="T33" fmla="*/ 17142 h 166750"/>
                <a:gd name="T34" fmla="*/ 89887 w 150976"/>
                <a:gd name="T35" fmla="*/ 12767 h 166750"/>
                <a:gd name="T36" fmla="*/ 39113 w 150976"/>
                <a:gd name="T37" fmla="*/ 0 h 166750"/>
                <a:gd name="T38" fmla="*/ 130557 w 150976"/>
                <a:gd name="T39" fmla="*/ 106327 h 166750"/>
                <a:gd name="T40" fmla="*/ 46384 w 150976"/>
                <a:gd name="T41" fmla="*/ 106327 h 166750"/>
                <a:gd name="T42" fmla="*/ 77582 w 150976"/>
                <a:gd name="T43" fmla="*/ 114036 h 166750"/>
                <a:gd name="T44" fmla="*/ 90318 w 150976"/>
                <a:gd name="T45" fmla="*/ 116481 h 166750"/>
                <a:gd name="T46" fmla="*/ 100415 w 150976"/>
                <a:gd name="T47" fmla="*/ 117574 h 166750"/>
                <a:gd name="T48" fmla="*/ 106309 w 150976"/>
                <a:gd name="T49" fmla="*/ 117698 h 166750"/>
                <a:gd name="T50" fmla="*/ 112325 w 150976"/>
                <a:gd name="T51" fmla="*/ 116566 h 166750"/>
                <a:gd name="T52" fmla="*/ 121141 w 150976"/>
                <a:gd name="T53" fmla="*/ 113129 h 166750"/>
                <a:gd name="T54" fmla="*/ 129679 w 150976"/>
                <a:gd name="T55" fmla="*/ 107291 h 166750"/>
                <a:gd name="T56" fmla="*/ 130557 w 150976"/>
                <a:gd name="T57" fmla="*/ 106327 h 166750"/>
                <a:gd name="T58" fmla="*/ 138533 w 150976"/>
                <a:gd name="T59" fmla="*/ 34642 h 166750"/>
                <a:gd name="T60" fmla="*/ 64186 w 150976"/>
                <a:gd name="T61" fmla="*/ 34642 h 166750"/>
                <a:gd name="T62" fmla="*/ 79480 w 150976"/>
                <a:gd name="T63" fmla="*/ 38555 h 166750"/>
                <a:gd name="T64" fmla="*/ 90890 w 150976"/>
                <a:gd name="T65" fmla="*/ 41337 h 166750"/>
                <a:gd name="T66" fmla="*/ 98286 w 150976"/>
                <a:gd name="T67" fmla="*/ 43614 h 166750"/>
                <a:gd name="T68" fmla="*/ 115837 w 150976"/>
                <a:gd name="T69" fmla="*/ 65232 h 166750"/>
                <a:gd name="T70" fmla="*/ 113329 w 150976"/>
                <a:gd name="T71" fmla="*/ 75725 h 166750"/>
                <a:gd name="T72" fmla="*/ 111074 w 150976"/>
                <a:gd name="T73" fmla="*/ 79523 h 166750"/>
                <a:gd name="T74" fmla="*/ 104554 w 150976"/>
                <a:gd name="T75" fmla="*/ 85341 h 166750"/>
                <a:gd name="T76" fmla="*/ 100667 w 150976"/>
                <a:gd name="T77" fmla="*/ 87107 h 166750"/>
                <a:gd name="T78" fmla="*/ 95431 w 150976"/>
                <a:gd name="T79" fmla="*/ 87796 h 166750"/>
                <a:gd name="T80" fmla="*/ 143500 w 150976"/>
                <a:gd name="T81" fmla="*/ 87796 h 166750"/>
                <a:gd name="T82" fmla="*/ 144849 w 150976"/>
                <a:gd name="T83" fmla="*/ 84369 h 166750"/>
                <a:gd name="T84" fmla="*/ 149032 w 150976"/>
                <a:gd name="T85" fmla="*/ 66710 h 166750"/>
                <a:gd name="T86" fmla="*/ 148109 w 150976"/>
                <a:gd name="T87" fmla="*/ 54706 h 166750"/>
                <a:gd name="T88" fmla="*/ 143983 w 150976"/>
                <a:gd name="T89" fmla="*/ 42240 h 166750"/>
                <a:gd name="T90" fmla="*/ 138533 w 150976"/>
                <a:gd name="T91" fmla="*/ 34642 h 16675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0976"/>
                <a:gd name="T139" fmla="*/ 0 h 166750"/>
                <a:gd name="T140" fmla="*/ 150976 w 150976"/>
                <a:gd name="T141" fmla="*/ 166750 h 16675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0976" h="166750">
                  <a:moveTo>
                    <a:pt x="39624" y="0"/>
                  </a:moveTo>
                  <a:lnTo>
                    <a:pt x="0" y="158750"/>
                  </a:lnTo>
                  <a:lnTo>
                    <a:pt x="32131" y="166751"/>
                  </a:lnTo>
                  <a:lnTo>
                    <a:pt x="46989" y="106807"/>
                  </a:lnTo>
                  <a:lnTo>
                    <a:pt x="132260" y="106807"/>
                  </a:lnTo>
                  <a:lnTo>
                    <a:pt x="142401" y="95665"/>
                  </a:lnTo>
                  <a:lnTo>
                    <a:pt x="145372" y="88192"/>
                  </a:lnTo>
                  <a:lnTo>
                    <a:pt x="96675" y="88192"/>
                  </a:lnTo>
                  <a:lnTo>
                    <a:pt x="86719" y="87467"/>
                  </a:lnTo>
                  <a:lnTo>
                    <a:pt x="71247" y="84201"/>
                  </a:lnTo>
                  <a:lnTo>
                    <a:pt x="53721" y="79883"/>
                  </a:lnTo>
                  <a:lnTo>
                    <a:pt x="65024" y="34798"/>
                  </a:lnTo>
                  <a:lnTo>
                    <a:pt x="140341" y="34798"/>
                  </a:lnTo>
                  <a:lnTo>
                    <a:pt x="138393" y="32104"/>
                  </a:lnTo>
                  <a:lnTo>
                    <a:pt x="128073" y="24332"/>
                  </a:lnTo>
                  <a:lnTo>
                    <a:pt x="120083" y="21051"/>
                  </a:lnTo>
                  <a:lnTo>
                    <a:pt x="107761" y="17216"/>
                  </a:lnTo>
                  <a:lnTo>
                    <a:pt x="91059" y="12827"/>
                  </a:lnTo>
                  <a:lnTo>
                    <a:pt x="39624" y="0"/>
                  </a:lnTo>
                  <a:close/>
                </a:path>
                <a:path w="150976" h="166750">
                  <a:moveTo>
                    <a:pt x="132260" y="106807"/>
                  </a:moveTo>
                  <a:lnTo>
                    <a:pt x="46989" y="106807"/>
                  </a:lnTo>
                  <a:lnTo>
                    <a:pt x="78594" y="114552"/>
                  </a:lnTo>
                  <a:lnTo>
                    <a:pt x="91497" y="117009"/>
                  </a:lnTo>
                  <a:lnTo>
                    <a:pt x="101726" y="118110"/>
                  </a:lnTo>
                  <a:lnTo>
                    <a:pt x="107696" y="118237"/>
                  </a:lnTo>
                  <a:lnTo>
                    <a:pt x="113791" y="117094"/>
                  </a:lnTo>
                  <a:lnTo>
                    <a:pt x="122720" y="113645"/>
                  </a:lnTo>
                  <a:lnTo>
                    <a:pt x="131371" y="107783"/>
                  </a:lnTo>
                  <a:lnTo>
                    <a:pt x="132260" y="106807"/>
                  </a:lnTo>
                  <a:close/>
                </a:path>
                <a:path w="150976" h="166750">
                  <a:moveTo>
                    <a:pt x="140341" y="34798"/>
                  </a:moveTo>
                  <a:lnTo>
                    <a:pt x="65024" y="34798"/>
                  </a:lnTo>
                  <a:lnTo>
                    <a:pt x="80517" y="38735"/>
                  </a:lnTo>
                  <a:lnTo>
                    <a:pt x="92075" y="41529"/>
                  </a:lnTo>
                  <a:lnTo>
                    <a:pt x="99567" y="43815"/>
                  </a:lnTo>
                  <a:lnTo>
                    <a:pt x="117348" y="65532"/>
                  </a:lnTo>
                  <a:lnTo>
                    <a:pt x="114808" y="76073"/>
                  </a:lnTo>
                  <a:lnTo>
                    <a:pt x="112522" y="79883"/>
                  </a:lnTo>
                  <a:lnTo>
                    <a:pt x="105917" y="85725"/>
                  </a:lnTo>
                  <a:lnTo>
                    <a:pt x="101981" y="87503"/>
                  </a:lnTo>
                  <a:lnTo>
                    <a:pt x="96675" y="88192"/>
                  </a:lnTo>
                  <a:lnTo>
                    <a:pt x="145372" y="88192"/>
                  </a:lnTo>
                  <a:lnTo>
                    <a:pt x="146739" y="84753"/>
                  </a:lnTo>
                  <a:lnTo>
                    <a:pt x="150976" y="67010"/>
                  </a:lnTo>
                  <a:lnTo>
                    <a:pt x="150041" y="54958"/>
                  </a:lnTo>
                  <a:lnTo>
                    <a:pt x="145861" y="42432"/>
                  </a:lnTo>
                  <a:lnTo>
                    <a:pt x="140341" y="347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defTabSz="457200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407" name="object 27"/>
            <p:cNvSpPr>
              <a:spLocks/>
            </p:cNvSpPr>
            <p:nvPr/>
          </p:nvSpPr>
          <p:spPr bwMode="auto">
            <a:xfrm>
              <a:off x="4410075" y="3898900"/>
              <a:ext cx="158750" cy="182563"/>
            </a:xfrm>
            <a:custGeom>
              <a:avLst/>
              <a:gdLst>
                <a:gd name="T0" fmla="*/ 143543 w 159385"/>
                <a:gd name="T1" fmla="*/ 114751 h 183133"/>
                <a:gd name="T2" fmla="*/ 53508 w 159385"/>
                <a:gd name="T3" fmla="*/ 114751 h 183133"/>
                <a:gd name="T4" fmla="*/ 114038 w 159385"/>
                <a:gd name="T5" fmla="*/ 129922 h 183133"/>
                <a:gd name="T6" fmla="*/ 118639 w 159385"/>
                <a:gd name="T7" fmla="*/ 168092 h 183133"/>
                <a:gd name="T8" fmla="*/ 151930 w 159385"/>
                <a:gd name="T9" fmla="*/ 176409 h 183133"/>
                <a:gd name="T10" fmla="*/ 143543 w 159385"/>
                <a:gd name="T11" fmla="*/ 114751 h 183133"/>
                <a:gd name="T12" fmla="*/ 96727 w 159385"/>
                <a:gd name="T13" fmla="*/ 0 h 183133"/>
                <a:gd name="T14" fmla="*/ 0 w 159385"/>
                <a:gd name="T15" fmla="*/ 138117 h 183133"/>
                <a:gd name="T16" fmla="*/ 32444 w 159385"/>
                <a:gd name="T17" fmla="*/ 146315 h 183133"/>
                <a:gd name="T18" fmla="*/ 53508 w 159385"/>
                <a:gd name="T19" fmla="*/ 114751 h 183133"/>
                <a:gd name="T20" fmla="*/ 143543 w 159385"/>
                <a:gd name="T21" fmla="*/ 114751 h 183133"/>
                <a:gd name="T22" fmla="*/ 141778 w 159385"/>
                <a:gd name="T23" fmla="*/ 101781 h 183133"/>
                <a:gd name="T24" fmla="*/ 110527 w 159385"/>
                <a:gd name="T25" fmla="*/ 101781 h 183133"/>
                <a:gd name="T26" fmla="*/ 69247 w 159385"/>
                <a:gd name="T27" fmla="*/ 91263 h 183133"/>
                <a:gd name="T28" fmla="*/ 103747 w 159385"/>
                <a:gd name="T29" fmla="*/ 39760 h 183133"/>
                <a:gd name="T30" fmla="*/ 133342 w 159385"/>
                <a:gd name="T31" fmla="*/ 39760 h 183133"/>
                <a:gd name="T32" fmla="*/ 129050 w 159385"/>
                <a:gd name="T33" fmla="*/ 8196 h 183133"/>
                <a:gd name="T34" fmla="*/ 96727 w 159385"/>
                <a:gd name="T35" fmla="*/ 0 h 183133"/>
                <a:gd name="T36" fmla="*/ 133342 w 159385"/>
                <a:gd name="T37" fmla="*/ 39760 h 183133"/>
                <a:gd name="T38" fmla="*/ 103747 w 159385"/>
                <a:gd name="T39" fmla="*/ 39760 h 183133"/>
                <a:gd name="T40" fmla="*/ 110527 w 159385"/>
                <a:gd name="T41" fmla="*/ 101781 h 183133"/>
                <a:gd name="T42" fmla="*/ 141778 w 159385"/>
                <a:gd name="T43" fmla="*/ 101781 h 183133"/>
                <a:gd name="T44" fmla="*/ 133342 w 159385"/>
                <a:gd name="T45" fmla="*/ 39760 h 1831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9385"/>
                <a:gd name="T70" fmla="*/ 0 h 183133"/>
                <a:gd name="T71" fmla="*/ 159385 w 159385"/>
                <a:gd name="T72" fmla="*/ 183133 h 1831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9385" h="183133">
                  <a:moveTo>
                    <a:pt x="150586" y="119125"/>
                  </a:moveTo>
                  <a:lnTo>
                    <a:pt x="56134" y="119125"/>
                  </a:lnTo>
                  <a:lnTo>
                    <a:pt x="119634" y="134874"/>
                  </a:lnTo>
                  <a:lnTo>
                    <a:pt x="124460" y="174498"/>
                  </a:lnTo>
                  <a:lnTo>
                    <a:pt x="159385" y="183133"/>
                  </a:lnTo>
                  <a:lnTo>
                    <a:pt x="150586" y="119125"/>
                  </a:lnTo>
                  <a:close/>
                </a:path>
                <a:path w="159385" h="183133">
                  <a:moveTo>
                    <a:pt x="101473" y="0"/>
                  </a:moveTo>
                  <a:lnTo>
                    <a:pt x="0" y="143382"/>
                  </a:lnTo>
                  <a:lnTo>
                    <a:pt x="34036" y="151892"/>
                  </a:lnTo>
                  <a:lnTo>
                    <a:pt x="56134" y="119125"/>
                  </a:lnTo>
                  <a:lnTo>
                    <a:pt x="150586" y="119125"/>
                  </a:lnTo>
                  <a:lnTo>
                    <a:pt x="148736" y="105663"/>
                  </a:lnTo>
                  <a:lnTo>
                    <a:pt x="115950" y="105663"/>
                  </a:lnTo>
                  <a:lnTo>
                    <a:pt x="72644" y="94742"/>
                  </a:lnTo>
                  <a:lnTo>
                    <a:pt x="108838" y="41275"/>
                  </a:lnTo>
                  <a:lnTo>
                    <a:pt x="139885" y="41275"/>
                  </a:lnTo>
                  <a:lnTo>
                    <a:pt x="135382" y="8508"/>
                  </a:lnTo>
                  <a:lnTo>
                    <a:pt x="101473" y="0"/>
                  </a:lnTo>
                  <a:close/>
                </a:path>
                <a:path w="159385" h="183133">
                  <a:moveTo>
                    <a:pt x="139885" y="41275"/>
                  </a:moveTo>
                  <a:lnTo>
                    <a:pt x="108838" y="41275"/>
                  </a:lnTo>
                  <a:lnTo>
                    <a:pt x="115950" y="105663"/>
                  </a:lnTo>
                  <a:lnTo>
                    <a:pt x="148736" y="105663"/>
                  </a:lnTo>
                  <a:lnTo>
                    <a:pt x="139885" y="412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defTabSz="457200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316" name="object 28"/>
            <p:cNvSpPr>
              <a:spLocks/>
            </p:cNvSpPr>
            <p:nvPr/>
          </p:nvSpPr>
          <p:spPr bwMode="auto">
            <a:xfrm>
              <a:off x="2050584" y="3500552"/>
              <a:ext cx="1031911" cy="625440"/>
            </a:xfrm>
            <a:custGeom>
              <a:avLst/>
              <a:gdLst>
                <a:gd name="T0" fmla="*/ 944987 w 1032001"/>
                <a:gd name="T1" fmla="*/ 37082 h 625348"/>
                <a:gd name="T2" fmla="*/ 0 w 1032001"/>
                <a:gd name="T3" fmla="*/ 604118 h 625348"/>
                <a:gd name="T4" fmla="*/ 12943 w 1032001"/>
                <a:gd name="T5" fmla="*/ 625983 h 625348"/>
                <a:gd name="T6" fmla="*/ 957973 w 1032001"/>
                <a:gd name="T7" fmla="*/ 58995 h 625348"/>
                <a:gd name="T8" fmla="*/ 966006 w 1032001"/>
                <a:gd name="T9" fmla="*/ 39282 h 625348"/>
                <a:gd name="T10" fmla="*/ 944987 w 1032001"/>
                <a:gd name="T11" fmla="*/ 37082 h 625348"/>
                <a:gd name="T12" fmla="*/ 1005560 w 1032001"/>
                <a:gd name="T13" fmla="*/ 28351 h 625348"/>
                <a:gd name="T14" fmla="*/ 959534 w 1032001"/>
                <a:gd name="T15" fmla="*/ 28351 h 625348"/>
                <a:gd name="T16" fmla="*/ 972606 w 1032001"/>
                <a:gd name="T17" fmla="*/ 50214 h 625348"/>
                <a:gd name="T18" fmla="*/ 957973 w 1032001"/>
                <a:gd name="T19" fmla="*/ 58995 h 625348"/>
                <a:gd name="T20" fmla="*/ 942019 w 1032001"/>
                <a:gd name="T21" fmla="*/ 98143 h 625348"/>
                <a:gd name="T22" fmla="*/ 1005560 w 1032001"/>
                <a:gd name="T23" fmla="*/ 28351 h 625348"/>
                <a:gd name="T24" fmla="*/ 959534 w 1032001"/>
                <a:gd name="T25" fmla="*/ 28351 h 625348"/>
                <a:gd name="T26" fmla="*/ 944987 w 1032001"/>
                <a:gd name="T27" fmla="*/ 37082 h 625348"/>
                <a:gd name="T28" fmla="*/ 966006 w 1032001"/>
                <a:gd name="T29" fmla="*/ 39282 h 625348"/>
                <a:gd name="T30" fmla="*/ 957973 w 1032001"/>
                <a:gd name="T31" fmla="*/ 58995 h 625348"/>
                <a:gd name="T32" fmla="*/ 972606 w 1032001"/>
                <a:gd name="T33" fmla="*/ 50214 h 625348"/>
                <a:gd name="T34" fmla="*/ 959534 w 1032001"/>
                <a:gd name="T35" fmla="*/ 28351 h 625348"/>
                <a:gd name="T36" fmla="*/ 1031371 w 1032001"/>
                <a:gd name="T37" fmla="*/ 0 h 625348"/>
                <a:gd name="T38" fmla="*/ 902927 w 1032001"/>
                <a:gd name="T39" fmla="*/ 32673 h 625348"/>
                <a:gd name="T40" fmla="*/ 944987 w 1032001"/>
                <a:gd name="T41" fmla="*/ 37082 h 625348"/>
                <a:gd name="T42" fmla="*/ 959534 w 1032001"/>
                <a:gd name="T43" fmla="*/ 28351 h 625348"/>
                <a:gd name="T44" fmla="*/ 1005560 w 1032001"/>
                <a:gd name="T45" fmla="*/ 28351 h 625348"/>
                <a:gd name="T46" fmla="*/ 1031371 w 1032001"/>
                <a:gd name="T47" fmla="*/ 0 h 62534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32001" h="625348">
                  <a:moveTo>
                    <a:pt x="945562" y="37042"/>
                  </a:moveTo>
                  <a:lnTo>
                    <a:pt x="0" y="603503"/>
                  </a:lnTo>
                  <a:lnTo>
                    <a:pt x="12953" y="625348"/>
                  </a:lnTo>
                  <a:lnTo>
                    <a:pt x="958558" y="58935"/>
                  </a:lnTo>
                  <a:lnTo>
                    <a:pt x="966596" y="39242"/>
                  </a:lnTo>
                  <a:lnTo>
                    <a:pt x="945562" y="37042"/>
                  </a:lnTo>
                  <a:close/>
                </a:path>
                <a:path w="1032001" h="625348">
                  <a:moveTo>
                    <a:pt x="1006175" y="28321"/>
                  </a:moveTo>
                  <a:lnTo>
                    <a:pt x="960119" y="28321"/>
                  </a:lnTo>
                  <a:lnTo>
                    <a:pt x="973201" y="50164"/>
                  </a:lnTo>
                  <a:lnTo>
                    <a:pt x="958558" y="58935"/>
                  </a:lnTo>
                  <a:lnTo>
                    <a:pt x="942594" y="98043"/>
                  </a:lnTo>
                  <a:lnTo>
                    <a:pt x="1006175" y="28321"/>
                  </a:lnTo>
                  <a:close/>
                </a:path>
                <a:path w="1032001" h="625348">
                  <a:moveTo>
                    <a:pt x="960119" y="28321"/>
                  </a:moveTo>
                  <a:lnTo>
                    <a:pt x="945562" y="37042"/>
                  </a:lnTo>
                  <a:lnTo>
                    <a:pt x="966596" y="39242"/>
                  </a:lnTo>
                  <a:lnTo>
                    <a:pt x="958558" y="58935"/>
                  </a:lnTo>
                  <a:lnTo>
                    <a:pt x="973201" y="50164"/>
                  </a:lnTo>
                  <a:lnTo>
                    <a:pt x="960119" y="28321"/>
                  </a:lnTo>
                  <a:close/>
                </a:path>
                <a:path w="1032001" h="625348">
                  <a:moveTo>
                    <a:pt x="1032001" y="0"/>
                  </a:moveTo>
                  <a:lnTo>
                    <a:pt x="903477" y="32638"/>
                  </a:lnTo>
                  <a:lnTo>
                    <a:pt x="945562" y="37042"/>
                  </a:lnTo>
                  <a:lnTo>
                    <a:pt x="960119" y="28321"/>
                  </a:lnTo>
                  <a:lnTo>
                    <a:pt x="1006175" y="28321"/>
                  </a:lnTo>
                  <a:lnTo>
                    <a:pt x="103200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defTabSz="457200">
                <a:defRPr/>
              </a:pPr>
              <a:endParaRPr lang="en-GB">
                <a:solidFill>
                  <a:srgbClr val="1F497D">
                    <a:lumMod val="75000"/>
                  </a:srgbClr>
                </a:solidFill>
                <a:latin typeface="Calibri"/>
                <a:ea typeface="MS PGothic" panose="020B0600070205080204" pitchFamily="34" charset="-128"/>
              </a:endParaRPr>
            </a:p>
          </p:txBody>
        </p:sp>
        <p:sp>
          <p:nvSpPr>
            <p:cNvPr id="12317" name="object 29"/>
            <p:cNvSpPr>
              <a:spLocks/>
            </p:cNvSpPr>
            <p:nvPr/>
          </p:nvSpPr>
          <p:spPr bwMode="auto">
            <a:xfrm>
              <a:off x="3192037" y="3008455"/>
              <a:ext cx="738213" cy="500035"/>
            </a:xfrm>
            <a:custGeom>
              <a:avLst/>
              <a:gdLst>
                <a:gd name="T0" fmla="*/ 100478 w 737917"/>
                <a:gd name="T1" fmla="*/ 225660 h 499110"/>
                <a:gd name="T2" fmla="*/ 201930 w 737917"/>
                <a:gd name="T3" fmla="*/ 461577 h 499110"/>
                <a:gd name="T4" fmla="*/ 122305 w 737917"/>
                <a:gd name="T5" fmla="*/ 248740 h 499110"/>
                <a:gd name="T6" fmla="*/ 188097 w 737917"/>
                <a:gd name="T7" fmla="*/ 225660 h 499110"/>
                <a:gd name="T8" fmla="*/ 142200 w 737917"/>
                <a:gd name="T9" fmla="*/ 246174 h 499110"/>
                <a:gd name="T10" fmla="*/ 237010 w 737917"/>
                <a:gd name="T11" fmla="*/ 361567 h 499110"/>
                <a:gd name="T12" fmla="*/ 219081 w 737917"/>
                <a:gd name="T13" fmla="*/ 451319 h 499110"/>
                <a:gd name="T14" fmla="*/ 269958 w 737917"/>
                <a:gd name="T15" fmla="*/ 355157 h 499110"/>
                <a:gd name="T16" fmla="*/ 219143 w 737917"/>
                <a:gd name="T17" fmla="*/ 250020 h 499110"/>
                <a:gd name="T18" fmla="*/ 374955 w 737917"/>
                <a:gd name="T19" fmla="*/ 192323 h 499110"/>
                <a:gd name="T20" fmla="*/ 375367 w 737917"/>
                <a:gd name="T21" fmla="*/ 224378 h 499110"/>
                <a:gd name="T22" fmla="*/ 322477 w 737917"/>
                <a:gd name="T23" fmla="*/ 270535 h 499110"/>
                <a:gd name="T24" fmla="*/ 327532 w 737917"/>
                <a:gd name="T25" fmla="*/ 352593 h 499110"/>
                <a:gd name="T26" fmla="*/ 360451 w 737917"/>
                <a:gd name="T27" fmla="*/ 332079 h 499110"/>
                <a:gd name="T28" fmla="*/ 337419 w 737917"/>
                <a:gd name="T29" fmla="*/ 309000 h 499110"/>
                <a:gd name="T30" fmla="*/ 352435 w 737917"/>
                <a:gd name="T31" fmla="*/ 278229 h 499110"/>
                <a:gd name="T32" fmla="*/ 400910 w 737917"/>
                <a:gd name="T33" fmla="*/ 232070 h 499110"/>
                <a:gd name="T34" fmla="*/ 437370 w 737917"/>
                <a:gd name="T35" fmla="*/ 232070 h 499110"/>
                <a:gd name="T36" fmla="*/ 417957 w 737917"/>
                <a:gd name="T37" fmla="*/ 283355 h 499110"/>
                <a:gd name="T38" fmla="*/ 371616 w 737917"/>
                <a:gd name="T39" fmla="*/ 332079 h 499110"/>
                <a:gd name="T40" fmla="*/ 439079 w 737917"/>
                <a:gd name="T41" fmla="*/ 291049 h 499110"/>
                <a:gd name="T42" fmla="*/ 437370 w 737917"/>
                <a:gd name="T43" fmla="*/ 232070 h 499110"/>
                <a:gd name="T44" fmla="*/ 456129 w 737917"/>
                <a:gd name="T45" fmla="*/ 307718 h 499110"/>
                <a:gd name="T46" fmla="*/ 311068 w 737917"/>
                <a:gd name="T47" fmla="*/ 174373 h 499110"/>
                <a:gd name="T48" fmla="*/ 303002 w 737917"/>
                <a:gd name="T49" fmla="*/ 247456 h 499110"/>
                <a:gd name="T50" fmla="*/ 409006 w 737917"/>
                <a:gd name="T51" fmla="*/ 184630 h 499110"/>
                <a:gd name="T52" fmla="*/ 476693 w 737917"/>
                <a:gd name="T53" fmla="*/ 129499 h 499110"/>
                <a:gd name="T54" fmla="*/ 522290 w 737917"/>
                <a:gd name="T55" fmla="*/ 253867 h 499110"/>
                <a:gd name="T56" fmla="*/ 572485 w 737917"/>
                <a:gd name="T57" fmla="*/ 223095 h 499110"/>
                <a:gd name="T58" fmla="*/ 522290 w 737917"/>
                <a:gd name="T59" fmla="*/ 206427 h 499110"/>
                <a:gd name="T60" fmla="*/ 550661 w 737917"/>
                <a:gd name="T61" fmla="*/ 219249 h 499110"/>
                <a:gd name="T62" fmla="*/ 664946 w 737917"/>
                <a:gd name="T63" fmla="*/ 30771 h 499110"/>
                <a:gd name="T64" fmla="*/ 639980 w 737917"/>
                <a:gd name="T65" fmla="*/ 50004 h 499110"/>
                <a:gd name="T66" fmla="*/ 609849 w 737917"/>
                <a:gd name="T67" fmla="*/ 88468 h 499110"/>
                <a:gd name="T68" fmla="*/ 609568 w 737917"/>
                <a:gd name="T69" fmla="*/ 207708 h 499110"/>
                <a:gd name="T70" fmla="*/ 607408 w 737917"/>
                <a:gd name="T71" fmla="*/ 175654 h 499110"/>
                <a:gd name="T72" fmla="*/ 592904 w 737917"/>
                <a:gd name="T73" fmla="*/ 148731 h 499110"/>
                <a:gd name="T74" fmla="*/ 649779 w 737917"/>
                <a:gd name="T75" fmla="*/ 85904 h 499110"/>
                <a:gd name="T76" fmla="*/ 664946 w 737917"/>
                <a:gd name="T77" fmla="*/ 30771 h 499110"/>
                <a:gd name="T78" fmla="*/ 673851 w 737917"/>
                <a:gd name="T79" fmla="*/ 119241 h 499110"/>
                <a:gd name="T80" fmla="*/ 639184 w 737917"/>
                <a:gd name="T81" fmla="*/ 173092 h 499110"/>
                <a:gd name="T82" fmla="*/ 689140 w 737917"/>
                <a:gd name="T83" fmla="*/ 150011 h 499110"/>
                <a:gd name="T84" fmla="*/ 719883 w 737917"/>
                <a:gd name="T85" fmla="*/ 119241 h 499110"/>
                <a:gd name="T86" fmla="*/ 737274 w 737917"/>
                <a:gd name="T87" fmla="*/ 137190 h 499110"/>
                <a:gd name="T88" fmla="*/ 737274 w 737917"/>
                <a:gd name="T89" fmla="*/ 137190 h 499110"/>
                <a:gd name="T90" fmla="*/ 420505 w 737917"/>
                <a:gd name="T91" fmla="*/ 141037 h 499110"/>
                <a:gd name="T92" fmla="*/ 491428 w 737917"/>
                <a:gd name="T93" fmla="*/ 92314 h 499110"/>
                <a:gd name="T94" fmla="*/ 602803 w 737917"/>
                <a:gd name="T95" fmla="*/ 1280 h 499110"/>
                <a:gd name="T96" fmla="*/ 525434 w 737917"/>
                <a:gd name="T97" fmla="*/ 82058 h 499110"/>
                <a:gd name="T98" fmla="*/ 557254 w 737917"/>
                <a:gd name="T99" fmla="*/ 69237 h 499110"/>
                <a:gd name="T100" fmla="*/ 651889 w 737917"/>
                <a:gd name="T101" fmla="*/ 12820 h 499110"/>
                <a:gd name="T102" fmla="*/ 491428 w 737917"/>
                <a:gd name="T103" fmla="*/ 92314 h 49911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737917" h="499110">
                  <a:moveTo>
                    <a:pt x="148955" y="212089"/>
                  </a:moveTo>
                  <a:lnTo>
                    <a:pt x="137542" y="212089"/>
                  </a:lnTo>
                  <a:lnTo>
                    <a:pt x="124943" y="214630"/>
                  </a:lnTo>
                  <a:lnTo>
                    <a:pt x="110542" y="218439"/>
                  </a:lnTo>
                  <a:lnTo>
                    <a:pt x="100293" y="223520"/>
                  </a:lnTo>
                  <a:lnTo>
                    <a:pt x="88459" y="228600"/>
                  </a:lnTo>
                  <a:lnTo>
                    <a:pt x="75056" y="236220"/>
                  </a:lnTo>
                  <a:lnTo>
                    <a:pt x="0" y="281939"/>
                  </a:lnTo>
                  <a:lnTo>
                    <a:pt x="130937" y="499110"/>
                  </a:lnTo>
                  <a:lnTo>
                    <a:pt x="201560" y="457200"/>
                  </a:lnTo>
                  <a:lnTo>
                    <a:pt x="144271" y="457200"/>
                  </a:lnTo>
                  <a:lnTo>
                    <a:pt x="44323" y="289560"/>
                  </a:lnTo>
                  <a:lnTo>
                    <a:pt x="98507" y="257810"/>
                  </a:lnTo>
                  <a:lnTo>
                    <a:pt x="110949" y="251460"/>
                  </a:lnTo>
                  <a:lnTo>
                    <a:pt x="122080" y="246380"/>
                  </a:lnTo>
                  <a:lnTo>
                    <a:pt x="132168" y="243839"/>
                  </a:lnTo>
                  <a:lnTo>
                    <a:pt x="214587" y="243839"/>
                  </a:lnTo>
                  <a:lnTo>
                    <a:pt x="209046" y="238760"/>
                  </a:lnTo>
                  <a:lnTo>
                    <a:pt x="197858" y="229870"/>
                  </a:lnTo>
                  <a:lnTo>
                    <a:pt x="187752" y="223520"/>
                  </a:lnTo>
                  <a:lnTo>
                    <a:pt x="176536" y="218439"/>
                  </a:lnTo>
                  <a:lnTo>
                    <a:pt x="163756" y="214630"/>
                  </a:lnTo>
                  <a:lnTo>
                    <a:pt x="148955" y="212089"/>
                  </a:lnTo>
                  <a:close/>
                </a:path>
                <a:path w="737917" h="499110">
                  <a:moveTo>
                    <a:pt x="214587" y="243839"/>
                  </a:moveTo>
                  <a:lnTo>
                    <a:pt x="141940" y="243839"/>
                  </a:lnTo>
                  <a:lnTo>
                    <a:pt x="152806" y="246380"/>
                  </a:lnTo>
                  <a:lnTo>
                    <a:pt x="165452" y="250189"/>
                  </a:lnTo>
                  <a:lnTo>
                    <a:pt x="198010" y="274320"/>
                  </a:lnTo>
                  <a:lnTo>
                    <a:pt x="221717" y="311150"/>
                  </a:lnTo>
                  <a:lnTo>
                    <a:pt x="236575" y="358139"/>
                  </a:lnTo>
                  <a:lnTo>
                    <a:pt x="236546" y="370839"/>
                  </a:lnTo>
                  <a:lnTo>
                    <a:pt x="213559" y="412750"/>
                  </a:lnTo>
                  <a:lnTo>
                    <a:pt x="144271" y="457200"/>
                  </a:lnTo>
                  <a:lnTo>
                    <a:pt x="201560" y="457200"/>
                  </a:lnTo>
                  <a:lnTo>
                    <a:pt x="218681" y="447039"/>
                  </a:lnTo>
                  <a:lnTo>
                    <a:pt x="228123" y="439420"/>
                  </a:lnTo>
                  <a:lnTo>
                    <a:pt x="237855" y="431800"/>
                  </a:lnTo>
                  <a:lnTo>
                    <a:pt x="262237" y="400050"/>
                  </a:lnTo>
                  <a:lnTo>
                    <a:pt x="270054" y="361950"/>
                  </a:lnTo>
                  <a:lnTo>
                    <a:pt x="269463" y="351789"/>
                  </a:lnTo>
                  <a:lnTo>
                    <a:pt x="260325" y="312420"/>
                  </a:lnTo>
                  <a:lnTo>
                    <a:pt x="241527" y="275589"/>
                  </a:lnTo>
                  <a:lnTo>
                    <a:pt x="234720" y="266700"/>
                  </a:lnTo>
                  <a:lnTo>
                    <a:pt x="227214" y="256539"/>
                  </a:lnTo>
                  <a:lnTo>
                    <a:pt x="218743" y="247650"/>
                  </a:lnTo>
                  <a:lnTo>
                    <a:pt x="214587" y="243839"/>
                  </a:lnTo>
                  <a:close/>
                </a:path>
                <a:path w="737917" h="499110">
                  <a:moveTo>
                    <a:pt x="408259" y="182880"/>
                  </a:moveTo>
                  <a:lnTo>
                    <a:pt x="352503" y="182880"/>
                  </a:lnTo>
                  <a:lnTo>
                    <a:pt x="364354" y="184150"/>
                  </a:lnTo>
                  <a:lnTo>
                    <a:pt x="374270" y="190500"/>
                  </a:lnTo>
                  <a:lnTo>
                    <a:pt x="383413" y="201930"/>
                  </a:lnTo>
                  <a:lnTo>
                    <a:pt x="384048" y="203200"/>
                  </a:lnTo>
                  <a:lnTo>
                    <a:pt x="385444" y="205739"/>
                  </a:lnTo>
                  <a:lnTo>
                    <a:pt x="381965" y="215900"/>
                  </a:lnTo>
                  <a:lnTo>
                    <a:pt x="374682" y="222250"/>
                  </a:lnTo>
                  <a:lnTo>
                    <a:pt x="365439" y="231139"/>
                  </a:lnTo>
                  <a:lnTo>
                    <a:pt x="353990" y="240030"/>
                  </a:lnTo>
                  <a:lnTo>
                    <a:pt x="340088" y="251460"/>
                  </a:lnTo>
                  <a:lnTo>
                    <a:pt x="330280" y="259080"/>
                  </a:lnTo>
                  <a:lnTo>
                    <a:pt x="321887" y="267970"/>
                  </a:lnTo>
                  <a:lnTo>
                    <a:pt x="314931" y="276860"/>
                  </a:lnTo>
                  <a:lnTo>
                    <a:pt x="308365" y="289560"/>
                  </a:lnTo>
                  <a:lnTo>
                    <a:pt x="306083" y="300989"/>
                  </a:lnTo>
                  <a:lnTo>
                    <a:pt x="306180" y="316230"/>
                  </a:lnTo>
                  <a:lnTo>
                    <a:pt x="326932" y="349250"/>
                  </a:lnTo>
                  <a:lnTo>
                    <a:pt x="353764" y="358139"/>
                  </a:lnTo>
                  <a:lnTo>
                    <a:pt x="363706" y="358139"/>
                  </a:lnTo>
                  <a:lnTo>
                    <a:pt x="402835" y="340360"/>
                  </a:lnTo>
                  <a:lnTo>
                    <a:pt x="415650" y="328930"/>
                  </a:lnTo>
                  <a:lnTo>
                    <a:pt x="359791" y="328930"/>
                  </a:lnTo>
                  <a:lnTo>
                    <a:pt x="351536" y="327660"/>
                  </a:lnTo>
                  <a:lnTo>
                    <a:pt x="345313" y="322580"/>
                  </a:lnTo>
                  <a:lnTo>
                    <a:pt x="340994" y="316230"/>
                  </a:lnTo>
                  <a:lnTo>
                    <a:pt x="338201" y="311150"/>
                  </a:lnTo>
                  <a:lnTo>
                    <a:pt x="336804" y="306070"/>
                  </a:lnTo>
                  <a:lnTo>
                    <a:pt x="337057" y="300989"/>
                  </a:lnTo>
                  <a:lnTo>
                    <a:pt x="337185" y="295910"/>
                  </a:lnTo>
                  <a:lnTo>
                    <a:pt x="338963" y="290830"/>
                  </a:lnTo>
                  <a:lnTo>
                    <a:pt x="344142" y="283210"/>
                  </a:lnTo>
                  <a:lnTo>
                    <a:pt x="351790" y="275589"/>
                  </a:lnTo>
                  <a:lnTo>
                    <a:pt x="364037" y="265430"/>
                  </a:lnTo>
                  <a:lnTo>
                    <a:pt x="375828" y="255270"/>
                  </a:lnTo>
                  <a:lnTo>
                    <a:pt x="385782" y="246380"/>
                  </a:lnTo>
                  <a:lnTo>
                    <a:pt x="393898" y="237489"/>
                  </a:lnTo>
                  <a:lnTo>
                    <a:pt x="400177" y="229870"/>
                  </a:lnTo>
                  <a:lnTo>
                    <a:pt x="436570" y="229870"/>
                  </a:lnTo>
                  <a:lnTo>
                    <a:pt x="434975" y="227330"/>
                  </a:lnTo>
                  <a:lnTo>
                    <a:pt x="409914" y="185420"/>
                  </a:lnTo>
                  <a:lnTo>
                    <a:pt x="408259" y="182880"/>
                  </a:lnTo>
                  <a:close/>
                </a:path>
                <a:path w="737917" h="499110">
                  <a:moveTo>
                    <a:pt x="436570" y="229870"/>
                  </a:moveTo>
                  <a:lnTo>
                    <a:pt x="400177" y="229870"/>
                  </a:lnTo>
                  <a:lnTo>
                    <a:pt x="410630" y="247650"/>
                  </a:lnTo>
                  <a:lnTo>
                    <a:pt x="415628" y="260350"/>
                  </a:lnTo>
                  <a:lnTo>
                    <a:pt x="417963" y="271780"/>
                  </a:lnTo>
                  <a:lnTo>
                    <a:pt x="417192" y="280670"/>
                  </a:lnTo>
                  <a:lnTo>
                    <a:pt x="413235" y="292100"/>
                  </a:lnTo>
                  <a:lnTo>
                    <a:pt x="404924" y="307339"/>
                  </a:lnTo>
                  <a:lnTo>
                    <a:pt x="395910" y="316230"/>
                  </a:lnTo>
                  <a:lnTo>
                    <a:pt x="383253" y="323850"/>
                  </a:lnTo>
                  <a:lnTo>
                    <a:pt x="370936" y="328930"/>
                  </a:lnTo>
                  <a:lnTo>
                    <a:pt x="415650" y="328930"/>
                  </a:lnTo>
                  <a:lnTo>
                    <a:pt x="421050" y="322580"/>
                  </a:lnTo>
                  <a:lnTo>
                    <a:pt x="427506" y="312420"/>
                  </a:lnTo>
                  <a:lnTo>
                    <a:pt x="433248" y="300989"/>
                  </a:lnTo>
                  <a:lnTo>
                    <a:pt x="438277" y="288289"/>
                  </a:lnTo>
                  <a:lnTo>
                    <a:pt x="483167" y="288289"/>
                  </a:lnTo>
                  <a:lnTo>
                    <a:pt x="473247" y="280670"/>
                  </a:lnTo>
                  <a:lnTo>
                    <a:pt x="463775" y="271780"/>
                  </a:lnTo>
                  <a:lnTo>
                    <a:pt x="458938" y="265430"/>
                  </a:lnTo>
                  <a:lnTo>
                    <a:pt x="436570" y="229870"/>
                  </a:lnTo>
                  <a:close/>
                </a:path>
                <a:path w="737917" h="499110">
                  <a:moveTo>
                    <a:pt x="483167" y="288289"/>
                  </a:moveTo>
                  <a:lnTo>
                    <a:pt x="438277" y="288289"/>
                  </a:lnTo>
                  <a:lnTo>
                    <a:pt x="443483" y="295910"/>
                  </a:lnTo>
                  <a:lnTo>
                    <a:pt x="449199" y="300989"/>
                  </a:lnTo>
                  <a:lnTo>
                    <a:pt x="455294" y="304800"/>
                  </a:lnTo>
                  <a:lnTo>
                    <a:pt x="483167" y="288289"/>
                  </a:lnTo>
                  <a:close/>
                </a:path>
                <a:path w="737917" h="499110">
                  <a:moveTo>
                    <a:pt x="373781" y="152400"/>
                  </a:moveTo>
                  <a:lnTo>
                    <a:pt x="362739" y="152400"/>
                  </a:lnTo>
                  <a:lnTo>
                    <a:pt x="346905" y="154939"/>
                  </a:lnTo>
                  <a:lnTo>
                    <a:pt x="310498" y="172720"/>
                  </a:lnTo>
                  <a:lnTo>
                    <a:pt x="276353" y="207010"/>
                  </a:lnTo>
                  <a:lnTo>
                    <a:pt x="269714" y="233680"/>
                  </a:lnTo>
                  <a:lnTo>
                    <a:pt x="271105" y="246380"/>
                  </a:lnTo>
                  <a:lnTo>
                    <a:pt x="274701" y="260350"/>
                  </a:lnTo>
                  <a:lnTo>
                    <a:pt x="302447" y="245110"/>
                  </a:lnTo>
                  <a:lnTo>
                    <a:pt x="300471" y="233680"/>
                  </a:lnTo>
                  <a:lnTo>
                    <a:pt x="301560" y="222250"/>
                  </a:lnTo>
                  <a:lnTo>
                    <a:pt x="328585" y="191770"/>
                  </a:lnTo>
                  <a:lnTo>
                    <a:pt x="352503" y="182880"/>
                  </a:lnTo>
                  <a:lnTo>
                    <a:pt x="408259" y="182880"/>
                  </a:lnTo>
                  <a:lnTo>
                    <a:pt x="402466" y="173989"/>
                  </a:lnTo>
                  <a:lnTo>
                    <a:pt x="395918" y="166370"/>
                  </a:lnTo>
                  <a:lnTo>
                    <a:pt x="386648" y="158750"/>
                  </a:lnTo>
                  <a:lnTo>
                    <a:pt x="373781" y="152400"/>
                  </a:lnTo>
                  <a:close/>
                </a:path>
                <a:path w="737917" h="499110">
                  <a:moveTo>
                    <a:pt x="475823" y="128270"/>
                  </a:moveTo>
                  <a:lnTo>
                    <a:pt x="439293" y="128270"/>
                  </a:lnTo>
                  <a:lnTo>
                    <a:pt x="502314" y="232410"/>
                  </a:lnTo>
                  <a:lnTo>
                    <a:pt x="509999" y="242570"/>
                  </a:lnTo>
                  <a:lnTo>
                    <a:pt x="516128" y="248920"/>
                  </a:lnTo>
                  <a:lnTo>
                    <a:pt x="521335" y="251460"/>
                  </a:lnTo>
                  <a:lnTo>
                    <a:pt x="527557" y="254000"/>
                  </a:lnTo>
                  <a:lnTo>
                    <a:pt x="535901" y="254000"/>
                  </a:lnTo>
                  <a:lnTo>
                    <a:pt x="572262" y="236220"/>
                  </a:lnTo>
                  <a:lnTo>
                    <a:pt x="578866" y="229870"/>
                  </a:lnTo>
                  <a:lnTo>
                    <a:pt x="571440" y="220980"/>
                  </a:lnTo>
                  <a:lnTo>
                    <a:pt x="536448" y="220980"/>
                  </a:lnTo>
                  <a:lnTo>
                    <a:pt x="533907" y="219710"/>
                  </a:lnTo>
                  <a:lnTo>
                    <a:pt x="529336" y="215900"/>
                  </a:lnTo>
                  <a:lnTo>
                    <a:pt x="526033" y="212089"/>
                  </a:lnTo>
                  <a:lnTo>
                    <a:pt x="521335" y="204470"/>
                  </a:lnTo>
                  <a:lnTo>
                    <a:pt x="475823" y="128270"/>
                  </a:lnTo>
                  <a:close/>
                </a:path>
                <a:path w="737917" h="499110">
                  <a:moveTo>
                    <a:pt x="560832" y="208280"/>
                  </a:moveTo>
                  <a:lnTo>
                    <a:pt x="556387" y="212089"/>
                  </a:lnTo>
                  <a:lnTo>
                    <a:pt x="552704" y="214630"/>
                  </a:lnTo>
                  <a:lnTo>
                    <a:pt x="549656" y="217170"/>
                  </a:lnTo>
                  <a:lnTo>
                    <a:pt x="545719" y="219710"/>
                  </a:lnTo>
                  <a:lnTo>
                    <a:pt x="542290" y="220980"/>
                  </a:lnTo>
                  <a:lnTo>
                    <a:pt x="571440" y="220980"/>
                  </a:lnTo>
                  <a:lnTo>
                    <a:pt x="560832" y="208280"/>
                  </a:lnTo>
                  <a:close/>
                </a:path>
                <a:path w="737917" h="499110">
                  <a:moveTo>
                    <a:pt x="663731" y="30480"/>
                  </a:moveTo>
                  <a:lnTo>
                    <a:pt x="607247" y="30480"/>
                  </a:lnTo>
                  <a:lnTo>
                    <a:pt x="619085" y="31750"/>
                  </a:lnTo>
                  <a:lnTo>
                    <a:pt x="628989" y="36830"/>
                  </a:lnTo>
                  <a:lnTo>
                    <a:pt x="638175" y="49530"/>
                  </a:lnTo>
                  <a:lnTo>
                    <a:pt x="638810" y="49530"/>
                  </a:lnTo>
                  <a:lnTo>
                    <a:pt x="640207" y="52070"/>
                  </a:lnTo>
                  <a:lnTo>
                    <a:pt x="636715" y="62230"/>
                  </a:lnTo>
                  <a:lnTo>
                    <a:pt x="629431" y="69850"/>
                  </a:lnTo>
                  <a:lnTo>
                    <a:pt x="620186" y="77470"/>
                  </a:lnTo>
                  <a:lnTo>
                    <a:pt x="608734" y="87630"/>
                  </a:lnTo>
                  <a:lnTo>
                    <a:pt x="576586" y="114300"/>
                  </a:lnTo>
                  <a:lnTo>
                    <a:pt x="560840" y="147320"/>
                  </a:lnTo>
                  <a:lnTo>
                    <a:pt x="560937" y="162560"/>
                  </a:lnTo>
                  <a:lnTo>
                    <a:pt x="581687" y="195580"/>
                  </a:lnTo>
                  <a:lnTo>
                    <a:pt x="608453" y="205739"/>
                  </a:lnTo>
                  <a:lnTo>
                    <a:pt x="618361" y="204470"/>
                  </a:lnTo>
                  <a:lnTo>
                    <a:pt x="657564" y="187960"/>
                  </a:lnTo>
                  <a:lnTo>
                    <a:pt x="670843" y="175260"/>
                  </a:lnTo>
                  <a:lnTo>
                    <a:pt x="614553" y="175260"/>
                  </a:lnTo>
                  <a:lnTo>
                    <a:pt x="606298" y="173989"/>
                  </a:lnTo>
                  <a:lnTo>
                    <a:pt x="599948" y="170180"/>
                  </a:lnTo>
                  <a:lnTo>
                    <a:pt x="595757" y="162560"/>
                  </a:lnTo>
                  <a:lnTo>
                    <a:pt x="592963" y="158750"/>
                  </a:lnTo>
                  <a:lnTo>
                    <a:pt x="591566" y="153670"/>
                  </a:lnTo>
                  <a:lnTo>
                    <a:pt x="591819" y="147320"/>
                  </a:lnTo>
                  <a:lnTo>
                    <a:pt x="591946" y="142239"/>
                  </a:lnTo>
                  <a:lnTo>
                    <a:pt x="618710" y="111760"/>
                  </a:lnTo>
                  <a:lnTo>
                    <a:pt x="630531" y="101600"/>
                  </a:lnTo>
                  <a:lnTo>
                    <a:pt x="640495" y="92710"/>
                  </a:lnTo>
                  <a:lnTo>
                    <a:pt x="648592" y="85089"/>
                  </a:lnTo>
                  <a:lnTo>
                    <a:pt x="654812" y="77470"/>
                  </a:lnTo>
                  <a:lnTo>
                    <a:pt x="691947" y="77470"/>
                  </a:lnTo>
                  <a:lnTo>
                    <a:pt x="689737" y="73660"/>
                  </a:lnTo>
                  <a:lnTo>
                    <a:pt x="664657" y="31750"/>
                  </a:lnTo>
                  <a:lnTo>
                    <a:pt x="663731" y="30480"/>
                  </a:lnTo>
                  <a:close/>
                </a:path>
                <a:path w="737917" h="499110">
                  <a:moveTo>
                    <a:pt x="691947" y="77470"/>
                  </a:moveTo>
                  <a:lnTo>
                    <a:pt x="654812" y="77470"/>
                  </a:lnTo>
                  <a:lnTo>
                    <a:pt x="665318" y="95250"/>
                  </a:lnTo>
                  <a:lnTo>
                    <a:pt x="670275" y="106680"/>
                  </a:lnTo>
                  <a:lnTo>
                    <a:pt x="672621" y="118110"/>
                  </a:lnTo>
                  <a:lnTo>
                    <a:pt x="671885" y="128270"/>
                  </a:lnTo>
                  <a:lnTo>
                    <a:pt x="667930" y="139700"/>
                  </a:lnTo>
                  <a:lnTo>
                    <a:pt x="659686" y="153670"/>
                  </a:lnTo>
                  <a:lnTo>
                    <a:pt x="650672" y="162560"/>
                  </a:lnTo>
                  <a:lnTo>
                    <a:pt x="638015" y="171450"/>
                  </a:lnTo>
                  <a:lnTo>
                    <a:pt x="625698" y="175260"/>
                  </a:lnTo>
                  <a:lnTo>
                    <a:pt x="670843" y="175260"/>
                  </a:lnTo>
                  <a:lnTo>
                    <a:pt x="675770" y="170180"/>
                  </a:lnTo>
                  <a:lnTo>
                    <a:pt x="682157" y="160020"/>
                  </a:lnTo>
                  <a:lnTo>
                    <a:pt x="687880" y="148589"/>
                  </a:lnTo>
                  <a:lnTo>
                    <a:pt x="692912" y="135889"/>
                  </a:lnTo>
                  <a:lnTo>
                    <a:pt x="735927" y="135889"/>
                  </a:lnTo>
                  <a:lnTo>
                    <a:pt x="737917" y="134620"/>
                  </a:lnTo>
                  <a:lnTo>
                    <a:pt x="728007" y="128270"/>
                  </a:lnTo>
                  <a:lnTo>
                    <a:pt x="718568" y="118110"/>
                  </a:lnTo>
                  <a:lnTo>
                    <a:pt x="713732" y="111760"/>
                  </a:lnTo>
                  <a:lnTo>
                    <a:pt x="707315" y="102870"/>
                  </a:lnTo>
                  <a:lnTo>
                    <a:pt x="699316" y="90170"/>
                  </a:lnTo>
                  <a:lnTo>
                    <a:pt x="691947" y="77470"/>
                  </a:lnTo>
                  <a:close/>
                </a:path>
                <a:path w="737917" h="499110">
                  <a:moveTo>
                    <a:pt x="735927" y="135889"/>
                  </a:moveTo>
                  <a:lnTo>
                    <a:pt x="692912" y="135889"/>
                  </a:lnTo>
                  <a:lnTo>
                    <a:pt x="698245" y="142239"/>
                  </a:lnTo>
                  <a:lnTo>
                    <a:pt x="703961" y="147320"/>
                  </a:lnTo>
                  <a:lnTo>
                    <a:pt x="710057" y="152400"/>
                  </a:lnTo>
                  <a:lnTo>
                    <a:pt x="735927" y="135889"/>
                  </a:lnTo>
                  <a:close/>
                </a:path>
                <a:path w="737917" h="499110">
                  <a:moveTo>
                    <a:pt x="420369" y="35560"/>
                  </a:moveTo>
                  <a:lnTo>
                    <a:pt x="403352" y="67310"/>
                  </a:lnTo>
                  <a:lnTo>
                    <a:pt x="426846" y="106680"/>
                  </a:lnTo>
                  <a:lnTo>
                    <a:pt x="407162" y="119380"/>
                  </a:lnTo>
                  <a:lnTo>
                    <a:pt x="419735" y="139700"/>
                  </a:lnTo>
                  <a:lnTo>
                    <a:pt x="439293" y="128270"/>
                  </a:lnTo>
                  <a:lnTo>
                    <a:pt x="475823" y="128270"/>
                  </a:lnTo>
                  <a:lnTo>
                    <a:pt x="465963" y="111760"/>
                  </a:lnTo>
                  <a:lnTo>
                    <a:pt x="492887" y="95250"/>
                  </a:lnTo>
                  <a:lnTo>
                    <a:pt x="490529" y="91439"/>
                  </a:lnTo>
                  <a:lnTo>
                    <a:pt x="453390" y="91439"/>
                  </a:lnTo>
                  <a:lnTo>
                    <a:pt x="420369" y="35560"/>
                  </a:lnTo>
                  <a:close/>
                </a:path>
                <a:path w="737917" h="499110">
                  <a:moveTo>
                    <a:pt x="628573" y="0"/>
                  </a:moveTo>
                  <a:lnTo>
                    <a:pt x="617567" y="0"/>
                  </a:lnTo>
                  <a:lnTo>
                    <a:pt x="601703" y="1270"/>
                  </a:lnTo>
                  <a:lnTo>
                    <a:pt x="591804" y="5080"/>
                  </a:lnTo>
                  <a:lnTo>
                    <a:pt x="579940" y="11430"/>
                  </a:lnTo>
                  <a:lnTo>
                    <a:pt x="565291" y="19050"/>
                  </a:lnTo>
                  <a:lnTo>
                    <a:pt x="531099" y="54610"/>
                  </a:lnTo>
                  <a:lnTo>
                    <a:pt x="524474" y="81280"/>
                  </a:lnTo>
                  <a:lnTo>
                    <a:pt x="525858" y="93980"/>
                  </a:lnTo>
                  <a:lnTo>
                    <a:pt x="529463" y="106680"/>
                  </a:lnTo>
                  <a:lnTo>
                    <a:pt x="557164" y="92710"/>
                  </a:lnTo>
                  <a:lnTo>
                    <a:pt x="555139" y="81280"/>
                  </a:lnTo>
                  <a:lnTo>
                    <a:pt x="556234" y="68580"/>
                  </a:lnTo>
                  <a:lnTo>
                    <a:pt x="583320" y="38100"/>
                  </a:lnTo>
                  <a:lnTo>
                    <a:pt x="607247" y="30480"/>
                  </a:lnTo>
                  <a:lnTo>
                    <a:pt x="663731" y="30480"/>
                  </a:lnTo>
                  <a:lnTo>
                    <a:pt x="657245" y="21589"/>
                  </a:lnTo>
                  <a:lnTo>
                    <a:pt x="650699" y="12700"/>
                  </a:lnTo>
                  <a:lnTo>
                    <a:pt x="641377" y="5080"/>
                  </a:lnTo>
                  <a:lnTo>
                    <a:pt x="628573" y="0"/>
                  </a:lnTo>
                  <a:close/>
                </a:path>
                <a:path w="737917" h="499110">
                  <a:moveTo>
                    <a:pt x="480314" y="74930"/>
                  </a:moveTo>
                  <a:lnTo>
                    <a:pt x="453390" y="91439"/>
                  </a:lnTo>
                  <a:lnTo>
                    <a:pt x="490529" y="91439"/>
                  </a:lnTo>
                  <a:lnTo>
                    <a:pt x="480314" y="749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defTabSz="457200">
                <a:defRPr/>
              </a:pPr>
              <a:endParaRPr lang="en-GB" dirty="0">
                <a:solidFill>
                  <a:srgbClr val="1F497D">
                    <a:lumMod val="75000"/>
                  </a:srgbClr>
                </a:solidFill>
                <a:latin typeface="Calibri"/>
                <a:ea typeface="MS PGothic" panose="020B0600070205080204" pitchFamily="34" charset="-128"/>
              </a:endParaRPr>
            </a:p>
          </p:txBody>
        </p:sp>
        <p:sp>
          <p:nvSpPr>
            <p:cNvPr id="12318" name="object 30"/>
            <p:cNvSpPr>
              <a:spLocks/>
            </p:cNvSpPr>
            <p:nvPr/>
          </p:nvSpPr>
          <p:spPr bwMode="auto">
            <a:xfrm>
              <a:off x="4284276" y="2171890"/>
              <a:ext cx="1097001" cy="658775"/>
            </a:xfrm>
            <a:custGeom>
              <a:avLst/>
              <a:gdLst>
                <a:gd name="T0" fmla="*/ 1009664 w 1097152"/>
                <a:gd name="T1" fmla="*/ 36668 h 658622"/>
                <a:gd name="T2" fmla="*/ 0 w 1097152"/>
                <a:gd name="T3" fmla="*/ 637702 h 658622"/>
                <a:gd name="T4" fmla="*/ 13070 w 1097152"/>
                <a:gd name="T5" fmla="*/ 659577 h 658622"/>
                <a:gd name="T6" fmla="*/ 1022665 w 1097152"/>
                <a:gd name="T7" fmla="*/ 58509 h 658622"/>
                <a:gd name="T8" fmla="*/ 1030725 w 1097152"/>
                <a:gd name="T9" fmla="*/ 38917 h 658622"/>
                <a:gd name="T10" fmla="*/ 1009664 w 1097152"/>
                <a:gd name="T11" fmla="*/ 36668 h 658622"/>
                <a:gd name="T12" fmla="*/ 1070538 w 1097152"/>
                <a:gd name="T13" fmla="*/ 27979 h 658622"/>
                <a:gd name="T14" fmla="*/ 1024257 w 1097152"/>
                <a:gd name="T15" fmla="*/ 27979 h 658622"/>
                <a:gd name="T16" fmla="*/ 1037198 w 1097152"/>
                <a:gd name="T17" fmla="*/ 49854 h 658622"/>
                <a:gd name="T18" fmla="*/ 1022665 w 1097152"/>
                <a:gd name="T19" fmla="*/ 58509 h 658622"/>
                <a:gd name="T20" fmla="*/ 1006493 w 1097152"/>
                <a:gd name="T21" fmla="*/ 97802 h 658622"/>
                <a:gd name="T22" fmla="*/ 1070538 w 1097152"/>
                <a:gd name="T23" fmla="*/ 27979 h 658622"/>
                <a:gd name="T24" fmla="*/ 1030726 w 1097152"/>
                <a:gd name="T25" fmla="*/ 38917 h 658622"/>
                <a:gd name="T26" fmla="*/ 1022665 w 1097152"/>
                <a:gd name="T27" fmla="*/ 58509 h 658622"/>
                <a:gd name="T28" fmla="*/ 1037198 w 1097152"/>
                <a:gd name="T29" fmla="*/ 49854 h 658622"/>
                <a:gd name="T30" fmla="*/ 1030726 w 1097152"/>
                <a:gd name="T31" fmla="*/ 38917 h 658622"/>
                <a:gd name="T32" fmla="*/ 1024257 w 1097152"/>
                <a:gd name="T33" fmla="*/ 27979 h 658622"/>
                <a:gd name="T34" fmla="*/ 1009664 w 1097152"/>
                <a:gd name="T35" fmla="*/ 36668 h 658622"/>
                <a:gd name="T36" fmla="*/ 1030725 w 1097152"/>
                <a:gd name="T37" fmla="*/ 38917 h 658622"/>
                <a:gd name="T38" fmla="*/ 1024257 w 1097152"/>
                <a:gd name="T39" fmla="*/ 27979 h 658622"/>
                <a:gd name="T40" fmla="*/ 1096202 w 1097152"/>
                <a:gd name="T41" fmla="*/ 0 h 658622"/>
                <a:gd name="T42" fmla="*/ 967661 w 1097152"/>
                <a:gd name="T43" fmla="*/ 32175 h 658622"/>
                <a:gd name="T44" fmla="*/ 1009664 w 1097152"/>
                <a:gd name="T45" fmla="*/ 36668 h 658622"/>
                <a:gd name="T46" fmla="*/ 1024257 w 1097152"/>
                <a:gd name="T47" fmla="*/ 27979 h 658622"/>
                <a:gd name="T48" fmla="*/ 1070538 w 1097152"/>
                <a:gd name="T49" fmla="*/ 27979 h 658622"/>
                <a:gd name="T50" fmla="*/ 1096202 w 1097152"/>
                <a:gd name="T51" fmla="*/ 0 h 6586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97152" h="658622">
                  <a:moveTo>
                    <a:pt x="1010539" y="36613"/>
                  </a:moveTo>
                  <a:lnTo>
                    <a:pt x="0" y="636777"/>
                  </a:lnTo>
                  <a:lnTo>
                    <a:pt x="13080" y="658622"/>
                  </a:lnTo>
                  <a:lnTo>
                    <a:pt x="1023550" y="58424"/>
                  </a:lnTo>
                  <a:lnTo>
                    <a:pt x="1031620" y="38862"/>
                  </a:lnTo>
                  <a:lnTo>
                    <a:pt x="1010539" y="36613"/>
                  </a:lnTo>
                  <a:close/>
                </a:path>
                <a:path w="1097152" h="658622">
                  <a:moveTo>
                    <a:pt x="1071465" y="27939"/>
                  </a:moveTo>
                  <a:lnTo>
                    <a:pt x="1025143" y="27939"/>
                  </a:lnTo>
                  <a:lnTo>
                    <a:pt x="1038098" y="49784"/>
                  </a:lnTo>
                  <a:lnTo>
                    <a:pt x="1023550" y="58424"/>
                  </a:lnTo>
                  <a:lnTo>
                    <a:pt x="1007363" y="97662"/>
                  </a:lnTo>
                  <a:lnTo>
                    <a:pt x="1071465" y="27939"/>
                  </a:lnTo>
                  <a:close/>
                </a:path>
                <a:path w="1097152" h="658622">
                  <a:moveTo>
                    <a:pt x="1031621" y="38862"/>
                  </a:moveTo>
                  <a:lnTo>
                    <a:pt x="1023550" y="58424"/>
                  </a:lnTo>
                  <a:lnTo>
                    <a:pt x="1038098" y="49784"/>
                  </a:lnTo>
                  <a:lnTo>
                    <a:pt x="1031621" y="38862"/>
                  </a:lnTo>
                  <a:close/>
                </a:path>
                <a:path w="1097152" h="658622">
                  <a:moveTo>
                    <a:pt x="1025143" y="27939"/>
                  </a:moveTo>
                  <a:lnTo>
                    <a:pt x="1010539" y="36613"/>
                  </a:lnTo>
                  <a:lnTo>
                    <a:pt x="1031620" y="38862"/>
                  </a:lnTo>
                  <a:lnTo>
                    <a:pt x="1025143" y="27939"/>
                  </a:lnTo>
                  <a:close/>
                </a:path>
                <a:path w="1097152" h="658622">
                  <a:moveTo>
                    <a:pt x="1097152" y="0"/>
                  </a:moveTo>
                  <a:lnTo>
                    <a:pt x="968501" y="32130"/>
                  </a:lnTo>
                  <a:lnTo>
                    <a:pt x="1010539" y="36613"/>
                  </a:lnTo>
                  <a:lnTo>
                    <a:pt x="1025143" y="27939"/>
                  </a:lnTo>
                  <a:lnTo>
                    <a:pt x="1071465" y="27939"/>
                  </a:lnTo>
                  <a:lnTo>
                    <a:pt x="109715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defTabSz="457200">
                <a:defRPr/>
              </a:pPr>
              <a:endParaRPr lang="en-GB" dirty="0">
                <a:solidFill>
                  <a:srgbClr val="1F497D">
                    <a:lumMod val="75000"/>
                  </a:srgbClr>
                </a:solidFill>
                <a:latin typeface="Calibri"/>
                <a:ea typeface="MS PGothic" panose="020B0600070205080204" pitchFamily="34" charset="-128"/>
              </a:endParaRPr>
            </a:p>
          </p:txBody>
        </p:sp>
        <p:sp>
          <p:nvSpPr>
            <p:cNvPr id="16411" name="object 31"/>
            <p:cNvSpPr>
              <a:spLocks/>
            </p:cNvSpPr>
            <p:nvPr/>
          </p:nvSpPr>
          <p:spPr bwMode="auto">
            <a:xfrm>
              <a:off x="5832475" y="2347913"/>
              <a:ext cx="728663" cy="703262"/>
            </a:xfrm>
            <a:custGeom>
              <a:avLst/>
              <a:gdLst>
                <a:gd name="T0" fmla="*/ 9779 w 730145"/>
                <a:gd name="T1" fmla="*/ 267622 h 702127"/>
                <a:gd name="T2" fmla="*/ 27712 w 730145"/>
                <a:gd name="T3" fmla="*/ 212635 h 702127"/>
                <a:gd name="T4" fmla="*/ 53560 w 730145"/>
                <a:gd name="T5" fmla="*/ 162772 h 702127"/>
                <a:gd name="T6" fmla="*/ 86432 w 730145"/>
                <a:gd name="T7" fmla="*/ 118563 h 702127"/>
                <a:gd name="T8" fmla="*/ 125450 w 730145"/>
                <a:gd name="T9" fmla="*/ 80536 h 702127"/>
                <a:gd name="T10" fmla="*/ 169724 w 730145"/>
                <a:gd name="T11" fmla="*/ 49212 h 702127"/>
                <a:gd name="T12" fmla="*/ 218371 w 730145"/>
                <a:gd name="T13" fmla="*/ 25121 h 702127"/>
                <a:gd name="T14" fmla="*/ 270506 w 730145"/>
                <a:gd name="T15" fmla="*/ 8792 h 702127"/>
                <a:gd name="T16" fmla="*/ 325243 w 730145"/>
                <a:gd name="T17" fmla="*/ 747 h 702127"/>
                <a:gd name="T18" fmla="*/ 353311 w 730145"/>
                <a:gd name="T19" fmla="*/ 0 h 702127"/>
                <a:gd name="T20" fmla="*/ 381698 w 730145"/>
                <a:gd name="T21" fmla="*/ 1514 h 702127"/>
                <a:gd name="T22" fmla="*/ 410293 w 730145"/>
                <a:gd name="T23" fmla="*/ 5378 h 702127"/>
                <a:gd name="T24" fmla="*/ 438986 w 730145"/>
                <a:gd name="T25" fmla="*/ 11631 h 702127"/>
                <a:gd name="T26" fmla="*/ 467127 w 730145"/>
                <a:gd name="T27" fmla="*/ 20178 h 702127"/>
                <a:gd name="T28" fmla="*/ 494108 w 730145"/>
                <a:gd name="T29" fmla="*/ 30801 h 702127"/>
                <a:gd name="T30" fmla="*/ 544290 w 730145"/>
                <a:gd name="T31" fmla="*/ 57808 h 702127"/>
                <a:gd name="T32" fmla="*/ 588990 w 730145"/>
                <a:gd name="T33" fmla="*/ 91750 h 702127"/>
                <a:gd name="T34" fmla="*/ 627665 w 730145"/>
                <a:gd name="T35" fmla="*/ 131733 h 702127"/>
                <a:gd name="T36" fmla="*/ 659771 w 730145"/>
                <a:gd name="T37" fmla="*/ 176853 h 702127"/>
                <a:gd name="T38" fmla="*/ 684763 w 730145"/>
                <a:gd name="T39" fmla="*/ 226216 h 702127"/>
                <a:gd name="T40" fmla="*/ 702100 w 730145"/>
                <a:gd name="T41" fmla="*/ 278922 h 702127"/>
                <a:gd name="T42" fmla="*/ 711238 w 730145"/>
                <a:gd name="T43" fmla="*/ 334075 h 702127"/>
                <a:gd name="T44" fmla="*/ 712559 w 730145"/>
                <a:gd name="T45" fmla="*/ 362287 h 702127"/>
                <a:gd name="T46" fmla="*/ 711629 w 730145"/>
                <a:gd name="T47" fmla="*/ 390780 h 702127"/>
                <a:gd name="T48" fmla="*/ 708376 w 730145"/>
                <a:gd name="T49" fmla="*/ 419425 h 702127"/>
                <a:gd name="T50" fmla="*/ 702730 w 730145"/>
                <a:gd name="T51" fmla="*/ 448125 h 702127"/>
                <a:gd name="T52" fmla="*/ 694811 w 730145"/>
                <a:gd name="T53" fmla="*/ 476227 h 702127"/>
                <a:gd name="T54" fmla="*/ 684802 w 730145"/>
                <a:gd name="T55" fmla="*/ 503116 h 702127"/>
                <a:gd name="T56" fmla="*/ 658964 w 730145"/>
                <a:gd name="T57" fmla="*/ 552987 h 702127"/>
                <a:gd name="T58" fmla="*/ 626104 w 730145"/>
                <a:gd name="T59" fmla="*/ 597211 h 702127"/>
                <a:gd name="T60" fmla="*/ 587103 w 730145"/>
                <a:gd name="T61" fmla="*/ 635257 h 702127"/>
                <a:gd name="T62" fmla="*/ 542848 w 730145"/>
                <a:gd name="T63" fmla="*/ 666600 h 702127"/>
                <a:gd name="T64" fmla="*/ 494220 w 730145"/>
                <a:gd name="T65" fmla="*/ 690709 h 702127"/>
                <a:gd name="T66" fmla="*/ 442102 w 730145"/>
                <a:gd name="T67" fmla="*/ 707055 h 702127"/>
                <a:gd name="T68" fmla="*/ 387379 w 730145"/>
                <a:gd name="T69" fmla="*/ 715114 h 702127"/>
                <a:gd name="T70" fmla="*/ 359316 w 730145"/>
                <a:gd name="T71" fmla="*/ 715869 h 702127"/>
                <a:gd name="T72" fmla="*/ 330934 w 730145"/>
                <a:gd name="T73" fmla="*/ 714353 h 702127"/>
                <a:gd name="T74" fmla="*/ 302340 w 730145"/>
                <a:gd name="T75" fmla="*/ 710501 h 702127"/>
                <a:gd name="T76" fmla="*/ 273647 w 730145"/>
                <a:gd name="T77" fmla="*/ 704248 h 702127"/>
                <a:gd name="T78" fmla="*/ 245506 w 730145"/>
                <a:gd name="T79" fmla="*/ 695696 h 702127"/>
                <a:gd name="T80" fmla="*/ 218527 w 730145"/>
                <a:gd name="T81" fmla="*/ 685072 h 702127"/>
                <a:gd name="T82" fmla="*/ 168344 w 730145"/>
                <a:gd name="T83" fmla="*/ 658054 h 702127"/>
                <a:gd name="T84" fmla="*/ 123640 w 730145"/>
                <a:gd name="T85" fmla="*/ 624098 h 702127"/>
                <a:gd name="T86" fmla="*/ 84960 w 730145"/>
                <a:gd name="T87" fmla="*/ 584101 h 702127"/>
                <a:gd name="T88" fmla="*/ 52848 w 730145"/>
                <a:gd name="T89" fmla="*/ 538960 h 702127"/>
                <a:gd name="T90" fmla="*/ 27843 w 730145"/>
                <a:gd name="T91" fmla="*/ 489576 h 702127"/>
                <a:gd name="T92" fmla="*/ 10491 w 730145"/>
                <a:gd name="T93" fmla="*/ 436853 h 702127"/>
                <a:gd name="T94" fmla="*/ 1332 w 730145"/>
                <a:gd name="T95" fmla="*/ 381685 h 702127"/>
                <a:gd name="T96" fmla="*/ 0 w 730145"/>
                <a:gd name="T97" fmla="*/ 353467 h 702127"/>
                <a:gd name="T98" fmla="*/ 915 w 730145"/>
                <a:gd name="T99" fmla="*/ 324975 h 702127"/>
                <a:gd name="T100" fmla="*/ 4152 w 730145"/>
                <a:gd name="T101" fmla="*/ 296323 h 702127"/>
                <a:gd name="T102" fmla="*/ 9779 w 730145"/>
                <a:gd name="T103" fmla="*/ 267622 h 70212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30145"/>
                <a:gd name="T157" fmla="*/ 0 h 702127"/>
                <a:gd name="T158" fmla="*/ 730145 w 730145"/>
                <a:gd name="T159" fmla="*/ 702127 h 70212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30145" h="702127">
                  <a:moveTo>
                    <a:pt x="10019" y="262485"/>
                  </a:moveTo>
                  <a:lnTo>
                    <a:pt x="28396" y="208553"/>
                  </a:lnTo>
                  <a:lnTo>
                    <a:pt x="54881" y="159648"/>
                  </a:lnTo>
                  <a:lnTo>
                    <a:pt x="88566" y="116288"/>
                  </a:lnTo>
                  <a:lnTo>
                    <a:pt x="128546" y="78989"/>
                  </a:lnTo>
                  <a:lnTo>
                    <a:pt x="173913" y="48268"/>
                  </a:lnTo>
                  <a:lnTo>
                    <a:pt x="223760" y="24640"/>
                  </a:lnTo>
                  <a:lnTo>
                    <a:pt x="277182" y="8624"/>
                  </a:lnTo>
                  <a:lnTo>
                    <a:pt x="333270" y="735"/>
                  </a:lnTo>
                  <a:lnTo>
                    <a:pt x="362031" y="0"/>
                  </a:lnTo>
                  <a:lnTo>
                    <a:pt x="391118" y="1490"/>
                  </a:lnTo>
                  <a:lnTo>
                    <a:pt x="420419" y="5270"/>
                  </a:lnTo>
                  <a:lnTo>
                    <a:pt x="449820" y="11406"/>
                  </a:lnTo>
                  <a:lnTo>
                    <a:pt x="478659" y="19792"/>
                  </a:lnTo>
                  <a:lnTo>
                    <a:pt x="506302" y="30210"/>
                  </a:lnTo>
                  <a:lnTo>
                    <a:pt x="557724" y="56698"/>
                  </a:lnTo>
                  <a:lnTo>
                    <a:pt x="603528" y="89989"/>
                  </a:lnTo>
                  <a:lnTo>
                    <a:pt x="643157" y="129203"/>
                  </a:lnTo>
                  <a:lnTo>
                    <a:pt x="676055" y="173458"/>
                  </a:lnTo>
                  <a:lnTo>
                    <a:pt x="701664" y="221873"/>
                  </a:lnTo>
                  <a:lnTo>
                    <a:pt x="719428" y="273568"/>
                  </a:lnTo>
                  <a:lnTo>
                    <a:pt x="728790" y="327662"/>
                  </a:lnTo>
                  <a:lnTo>
                    <a:pt x="730145" y="355333"/>
                  </a:lnTo>
                  <a:lnTo>
                    <a:pt x="729191" y="383274"/>
                  </a:lnTo>
                  <a:lnTo>
                    <a:pt x="725858" y="411374"/>
                  </a:lnTo>
                  <a:lnTo>
                    <a:pt x="720076" y="439523"/>
                  </a:lnTo>
                  <a:lnTo>
                    <a:pt x="711959" y="467086"/>
                  </a:lnTo>
                  <a:lnTo>
                    <a:pt x="701703" y="493458"/>
                  </a:lnTo>
                  <a:lnTo>
                    <a:pt x="675228" y="542372"/>
                  </a:lnTo>
                  <a:lnTo>
                    <a:pt x="641557" y="585747"/>
                  </a:lnTo>
                  <a:lnTo>
                    <a:pt x="601594" y="623063"/>
                  </a:lnTo>
                  <a:lnTo>
                    <a:pt x="556246" y="653804"/>
                  </a:lnTo>
                  <a:lnTo>
                    <a:pt x="506418" y="677450"/>
                  </a:lnTo>
                  <a:lnTo>
                    <a:pt x="453014" y="693483"/>
                  </a:lnTo>
                  <a:lnTo>
                    <a:pt x="396940" y="701387"/>
                  </a:lnTo>
                  <a:lnTo>
                    <a:pt x="368184" y="702127"/>
                  </a:lnTo>
                  <a:lnTo>
                    <a:pt x="339101" y="700641"/>
                  </a:lnTo>
                  <a:lnTo>
                    <a:pt x="309802" y="696863"/>
                  </a:lnTo>
                  <a:lnTo>
                    <a:pt x="280402" y="690729"/>
                  </a:lnTo>
                  <a:lnTo>
                    <a:pt x="251564" y="682341"/>
                  </a:lnTo>
                  <a:lnTo>
                    <a:pt x="223920" y="671921"/>
                  </a:lnTo>
                  <a:lnTo>
                    <a:pt x="172498" y="645423"/>
                  </a:lnTo>
                  <a:lnTo>
                    <a:pt x="126692" y="612118"/>
                  </a:lnTo>
                  <a:lnTo>
                    <a:pt x="87058" y="572887"/>
                  </a:lnTo>
                  <a:lnTo>
                    <a:pt x="54152" y="528613"/>
                  </a:lnTo>
                  <a:lnTo>
                    <a:pt x="28531" y="480179"/>
                  </a:lnTo>
                  <a:lnTo>
                    <a:pt x="10751" y="428467"/>
                  </a:lnTo>
                  <a:lnTo>
                    <a:pt x="1368" y="374359"/>
                  </a:lnTo>
                  <a:lnTo>
                    <a:pt x="0" y="346682"/>
                  </a:lnTo>
                  <a:lnTo>
                    <a:pt x="939" y="318737"/>
                  </a:lnTo>
                  <a:lnTo>
                    <a:pt x="4256" y="290635"/>
                  </a:lnTo>
                  <a:lnTo>
                    <a:pt x="10019" y="262485"/>
                  </a:lnTo>
                  <a:close/>
                </a:path>
              </a:pathLst>
            </a:custGeom>
            <a:noFill/>
            <a:ln w="126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defTabSz="457200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412" name="object 32"/>
            <p:cNvSpPr>
              <a:spLocks/>
            </p:cNvSpPr>
            <p:nvPr/>
          </p:nvSpPr>
          <p:spPr bwMode="auto">
            <a:xfrm>
              <a:off x="5835650" y="2613025"/>
              <a:ext cx="722313" cy="173038"/>
            </a:xfrm>
            <a:custGeom>
              <a:avLst/>
              <a:gdLst>
                <a:gd name="T0" fmla="*/ 0 w 722249"/>
                <a:gd name="T1" fmla="*/ 0 h 172974"/>
                <a:gd name="T2" fmla="*/ 723017 w 722249"/>
                <a:gd name="T3" fmla="*/ 173742 h 172974"/>
                <a:gd name="T4" fmla="*/ 0 60000 65536"/>
                <a:gd name="T5" fmla="*/ 0 60000 65536"/>
                <a:gd name="T6" fmla="*/ 0 w 722249"/>
                <a:gd name="T7" fmla="*/ 0 h 172974"/>
                <a:gd name="T8" fmla="*/ 722249 w 722249"/>
                <a:gd name="T9" fmla="*/ 172974 h 1729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2249" h="172974">
                  <a:moveTo>
                    <a:pt x="0" y="0"/>
                  </a:moveTo>
                  <a:lnTo>
                    <a:pt x="722249" y="17297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defTabSz="457200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413" name="object 33"/>
            <p:cNvSpPr>
              <a:spLocks/>
            </p:cNvSpPr>
            <p:nvPr/>
          </p:nvSpPr>
          <p:spPr bwMode="auto">
            <a:xfrm>
              <a:off x="6107113" y="2352675"/>
              <a:ext cx="179387" cy="690563"/>
            </a:xfrm>
            <a:custGeom>
              <a:avLst/>
              <a:gdLst>
                <a:gd name="T0" fmla="*/ 180080 w 179324"/>
                <a:gd name="T1" fmla="*/ 0 h 690499"/>
                <a:gd name="T2" fmla="*/ 0 w 179324"/>
                <a:gd name="T3" fmla="*/ 691267 h 690499"/>
                <a:gd name="T4" fmla="*/ 0 60000 65536"/>
                <a:gd name="T5" fmla="*/ 0 60000 65536"/>
                <a:gd name="T6" fmla="*/ 0 w 179324"/>
                <a:gd name="T7" fmla="*/ 0 h 690499"/>
                <a:gd name="T8" fmla="*/ 179324 w 179324"/>
                <a:gd name="T9" fmla="*/ 690499 h 6904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9324" h="690499">
                  <a:moveTo>
                    <a:pt x="179324" y="0"/>
                  </a:moveTo>
                  <a:lnTo>
                    <a:pt x="0" y="69049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defTabSz="457200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414" name="object 34"/>
            <p:cNvSpPr>
              <a:spLocks/>
            </p:cNvSpPr>
            <p:nvPr/>
          </p:nvSpPr>
          <p:spPr bwMode="auto">
            <a:xfrm>
              <a:off x="6025356" y="2425672"/>
              <a:ext cx="157163" cy="177800"/>
            </a:xfrm>
            <a:custGeom>
              <a:avLst/>
              <a:gdLst>
                <a:gd name="T0" fmla="*/ 42532 w 156238"/>
                <a:gd name="T1" fmla="*/ 0 h 177390"/>
                <a:gd name="T2" fmla="*/ 0 w 156238"/>
                <a:gd name="T3" fmla="*/ 163209 h 177390"/>
                <a:gd name="T4" fmla="*/ 72023 w 156238"/>
                <a:gd name="T5" fmla="*/ 180323 h 177390"/>
                <a:gd name="T6" fmla="*/ 85625 w 156238"/>
                <a:gd name="T7" fmla="*/ 182252 h 177390"/>
                <a:gd name="T8" fmla="*/ 98324 w 156238"/>
                <a:gd name="T9" fmla="*/ 182376 h 177390"/>
                <a:gd name="T10" fmla="*/ 112238 w 156238"/>
                <a:gd name="T11" fmla="*/ 179888 h 177390"/>
                <a:gd name="T12" fmla="*/ 124263 w 156238"/>
                <a:gd name="T13" fmla="*/ 174879 h 177390"/>
                <a:gd name="T14" fmla="*/ 133550 w 156238"/>
                <a:gd name="T15" fmla="*/ 168418 h 177390"/>
                <a:gd name="T16" fmla="*/ 142699 w 156238"/>
                <a:gd name="T17" fmla="*/ 159138 h 177390"/>
                <a:gd name="T18" fmla="*/ 146830 w 156238"/>
                <a:gd name="T19" fmla="*/ 153546 h 177390"/>
                <a:gd name="T20" fmla="*/ 83974 w 156238"/>
                <a:gd name="T21" fmla="*/ 153546 h 177390"/>
                <a:gd name="T22" fmla="*/ 76886 w 156238"/>
                <a:gd name="T23" fmla="*/ 152373 h 177390"/>
                <a:gd name="T24" fmla="*/ 67208 w 156238"/>
                <a:gd name="T25" fmla="*/ 150152 h 177390"/>
                <a:gd name="T26" fmla="*/ 41578 w 156238"/>
                <a:gd name="T27" fmla="*/ 144017 h 177390"/>
                <a:gd name="T28" fmla="*/ 69660 w 156238"/>
                <a:gd name="T29" fmla="*/ 35775 h 177390"/>
                <a:gd name="T30" fmla="*/ 149401 w 156238"/>
                <a:gd name="T31" fmla="*/ 35775 h 177390"/>
                <a:gd name="T32" fmla="*/ 145729 w 156238"/>
                <a:gd name="T33" fmla="*/ 32138 h 177390"/>
                <a:gd name="T34" fmla="*/ 132697 w 156238"/>
                <a:gd name="T35" fmla="*/ 23727 h 177390"/>
                <a:gd name="T36" fmla="*/ 120827 w 156238"/>
                <a:gd name="T37" fmla="*/ 19268 h 177390"/>
                <a:gd name="T38" fmla="*/ 105378 w 156238"/>
                <a:gd name="T39" fmla="*/ 15015 h 177390"/>
                <a:gd name="T40" fmla="*/ 42532 w 156238"/>
                <a:gd name="T41" fmla="*/ 0 h 177390"/>
                <a:gd name="T42" fmla="*/ 149401 w 156238"/>
                <a:gd name="T43" fmla="*/ 35775 h 177390"/>
                <a:gd name="T44" fmla="*/ 69660 w 156238"/>
                <a:gd name="T45" fmla="*/ 35775 h 177390"/>
                <a:gd name="T46" fmla="*/ 87810 w 156238"/>
                <a:gd name="T47" fmla="*/ 40176 h 177390"/>
                <a:gd name="T48" fmla="*/ 103549 w 156238"/>
                <a:gd name="T49" fmla="*/ 44376 h 177390"/>
                <a:gd name="T50" fmla="*/ 113010 w 156238"/>
                <a:gd name="T51" fmla="*/ 47787 h 177390"/>
                <a:gd name="T52" fmla="*/ 119146 w 156238"/>
                <a:gd name="T53" fmla="*/ 50659 h 177390"/>
                <a:gd name="T54" fmla="*/ 123781 w 156238"/>
                <a:gd name="T55" fmla="*/ 54578 h 177390"/>
                <a:gd name="T56" fmla="*/ 126917 w 156238"/>
                <a:gd name="T57" fmla="*/ 59278 h 177390"/>
                <a:gd name="T58" fmla="*/ 130188 w 156238"/>
                <a:gd name="T59" fmla="*/ 64107 h 177390"/>
                <a:gd name="T60" fmla="*/ 131961 w 156238"/>
                <a:gd name="T61" fmla="*/ 70115 h 177390"/>
                <a:gd name="T62" fmla="*/ 132613 w 156238"/>
                <a:gd name="T63" fmla="*/ 84363 h 177390"/>
                <a:gd name="T64" fmla="*/ 130918 w 156238"/>
                <a:gd name="T65" fmla="*/ 96315 h 177390"/>
                <a:gd name="T66" fmla="*/ 117237 w 156238"/>
                <a:gd name="T67" fmla="*/ 136443 h 177390"/>
                <a:gd name="T68" fmla="*/ 94334 w 156238"/>
                <a:gd name="T69" fmla="*/ 153546 h 177390"/>
                <a:gd name="T70" fmla="*/ 146830 w 156238"/>
                <a:gd name="T71" fmla="*/ 153546 h 177390"/>
                <a:gd name="T72" fmla="*/ 166092 w 156238"/>
                <a:gd name="T73" fmla="*/ 106599 h 177390"/>
                <a:gd name="T74" fmla="*/ 167706 w 156238"/>
                <a:gd name="T75" fmla="*/ 81903 h 177390"/>
                <a:gd name="T76" fmla="*/ 166372 w 156238"/>
                <a:gd name="T77" fmla="*/ 66561 h 177390"/>
                <a:gd name="T78" fmla="*/ 162161 w 156238"/>
                <a:gd name="T79" fmla="*/ 54754 h 177390"/>
                <a:gd name="T80" fmla="*/ 154678 w 156238"/>
                <a:gd name="T81" fmla="*/ 41001 h 177390"/>
                <a:gd name="T82" fmla="*/ 149401 w 156238"/>
                <a:gd name="T83" fmla="*/ 35775 h 17739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6238"/>
                <a:gd name="T127" fmla="*/ 0 h 177390"/>
                <a:gd name="T128" fmla="*/ 156238 w 156238"/>
                <a:gd name="T129" fmla="*/ 177390 h 17739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6238" h="177390">
                  <a:moveTo>
                    <a:pt x="39624" y="0"/>
                  </a:moveTo>
                  <a:lnTo>
                    <a:pt x="0" y="158750"/>
                  </a:lnTo>
                  <a:lnTo>
                    <a:pt x="67098" y="175397"/>
                  </a:lnTo>
                  <a:lnTo>
                    <a:pt x="79770" y="177273"/>
                  </a:lnTo>
                  <a:lnTo>
                    <a:pt x="91599" y="177390"/>
                  </a:lnTo>
                  <a:lnTo>
                    <a:pt x="104562" y="174974"/>
                  </a:lnTo>
                  <a:lnTo>
                    <a:pt x="115765" y="170101"/>
                  </a:lnTo>
                  <a:lnTo>
                    <a:pt x="124417" y="163816"/>
                  </a:lnTo>
                  <a:lnTo>
                    <a:pt x="132941" y="154790"/>
                  </a:lnTo>
                  <a:lnTo>
                    <a:pt x="136790" y="149351"/>
                  </a:lnTo>
                  <a:lnTo>
                    <a:pt x="78232" y="149351"/>
                  </a:lnTo>
                  <a:lnTo>
                    <a:pt x="71627" y="148209"/>
                  </a:lnTo>
                  <a:lnTo>
                    <a:pt x="62611" y="146050"/>
                  </a:lnTo>
                  <a:lnTo>
                    <a:pt x="38735" y="140081"/>
                  </a:lnTo>
                  <a:lnTo>
                    <a:pt x="64897" y="34798"/>
                  </a:lnTo>
                  <a:lnTo>
                    <a:pt x="139183" y="34798"/>
                  </a:lnTo>
                  <a:lnTo>
                    <a:pt x="135761" y="31260"/>
                  </a:lnTo>
                  <a:lnTo>
                    <a:pt x="123623" y="23079"/>
                  </a:lnTo>
                  <a:lnTo>
                    <a:pt x="112566" y="18742"/>
                  </a:lnTo>
                  <a:lnTo>
                    <a:pt x="98171" y="14605"/>
                  </a:lnTo>
                  <a:lnTo>
                    <a:pt x="39624" y="0"/>
                  </a:lnTo>
                  <a:close/>
                </a:path>
                <a:path w="156238" h="177390">
                  <a:moveTo>
                    <a:pt x="139183" y="34798"/>
                  </a:moveTo>
                  <a:lnTo>
                    <a:pt x="64897" y="34798"/>
                  </a:lnTo>
                  <a:lnTo>
                    <a:pt x="81804" y="39078"/>
                  </a:lnTo>
                  <a:lnTo>
                    <a:pt x="96468" y="43164"/>
                  </a:lnTo>
                  <a:lnTo>
                    <a:pt x="105283" y="46482"/>
                  </a:lnTo>
                  <a:lnTo>
                    <a:pt x="110998" y="49275"/>
                  </a:lnTo>
                  <a:lnTo>
                    <a:pt x="115315" y="53086"/>
                  </a:lnTo>
                  <a:lnTo>
                    <a:pt x="118237" y="57658"/>
                  </a:lnTo>
                  <a:lnTo>
                    <a:pt x="121285" y="62357"/>
                  </a:lnTo>
                  <a:lnTo>
                    <a:pt x="122936" y="68199"/>
                  </a:lnTo>
                  <a:lnTo>
                    <a:pt x="123544" y="82057"/>
                  </a:lnTo>
                  <a:lnTo>
                    <a:pt x="121965" y="93681"/>
                  </a:lnTo>
                  <a:lnTo>
                    <a:pt x="109220" y="132715"/>
                  </a:lnTo>
                  <a:lnTo>
                    <a:pt x="87884" y="149351"/>
                  </a:lnTo>
                  <a:lnTo>
                    <a:pt x="136790" y="149351"/>
                  </a:lnTo>
                  <a:lnTo>
                    <a:pt x="154733" y="103686"/>
                  </a:lnTo>
                  <a:lnTo>
                    <a:pt x="156238" y="79665"/>
                  </a:lnTo>
                  <a:lnTo>
                    <a:pt x="154994" y="64743"/>
                  </a:lnTo>
                  <a:lnTo>
                    <a:pt x="151072" y="53258"/>
                  </a:lnTo>
                  <a:lnTo>
                    <a:pt x="144101" y="39881"/>
                  </a:lnTo>
                  <a:lnTo>
                    <a:pt x="139183" y="347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defTabSz="457200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415" name="object 35"/>
            <p:cNvSpPr>
              <a:spLocks/>
            </p:cNvSpPr>
            <p:nvPr/>
          </p:nvSpPr>
          <p:spPr bwMode="auto">
            <a:xfrm>
              <a:off x="6290465" y="2512474"/>
              <a:ext cx="141287" cy="169863"/>
            </a:xfrm>
            <a:custGeom>
              <a:avLst/>
              <a:gdLst>
                <a:gd name="T0" fmla="*/ 658 w 141779"/>
                <a:gd name="T1" fmla="*/ 92801 h 170502"/>
                <a:gd name="T2" fmla="*/ 1515 w 141779"/>
                <a:gd name="T3" fmla="*/ 116942 h 170502"/>
                <a:gd name="T4" fmla="*/ 67239 w 141779"/>
                <a:gd name="T5" fmla="*/ 162991 h 170502"/>
                <a:gd name="T6" fmla="*/ 114011 w 141779"/>
                <a:gd name="T7" fmla="*/ 146598 h 170502"/>
                <a:gd name="T8" fmla="*/ 70008 w 141779"/>
                <a:gd name="T9" fmla="*/ 136086 h 170502"/>
                <a:gd name="T10" fmla="*/ 44741 w 141779"/>
                <a:gd name="T11" fmla="*/ 129194 h 170502"/>
                <a:gd name="T12" fmla="*/ 32040 w 141779"/>
                <a:gd name="T13" fmla="*/ 110466 h 170502"/>
                <a:gd name="T14" fmla="*/ 698 w 141779"/>
                <a:gd name="T15" fmla="*/ 92495 h 170502"/>
                <a:gd name="T16" fmla="*/ 25763 w 141779"/>
                <a:gd name="T17" fmla="*/ 21681 h 170502"/>
                <a:gd name="T18" fmla="*/ 23792 w 141779"/>
                <a:gd name="T19" fmla="*/ 56271 h 170502"/>
                <a:gd name="T20" fmla="*/ 74808 w 141779"/>
                <a:gd name="T21" fmla="*/ 97334 h 170502"/>
                <a:gd name="T22" fmla="*/ 86937 w 141779"/>
                <a:gd name="T23" fmla="*/ 104877 h 170502"/>
                <a:gd name="T24" fmla="*/ 93028 w 141779"/>
                <a:gd name="T25" fmla="*/ 113984 h 170502"/>
                <a:gd name="T26" fmla="*/ 92419 w 141779"/>
                <a:gd name="T27" fmla="*/ 120905 h 170502"/>
                <a:gd name="T28" fmla="*/ 87303 w 141779"/>
                <a:gd name="T29" fmla="*/ 130737 h 170502"/>
                <a:gd name="T30" fmla="*/ 70008 w 141779"/>
                <a:gd name="T31" fmla="*/ 136086 h 170502"/>
                <a:gd name="T32" fmla="*/ 124250 w 141779"/>
                <a:gd name="T33" fmla="*/ 123359 h 170502"/>
                <a:gd name="T34" fmla="*/ 121975 w 141779"/>
                <a:gd name="T35" fmla="*/ 99437 h 170502"/>
                <a:gd name="T36" fmla="*/ 71520 w 141779"/>
                <a:gd name="T37" fmla="*/ 59609 h 170502"/>
                <a:gd name="T38" fmla="*/ 54046 w 141779"/>
                <a:gd name="T39" fmla="*/ 46847 h 170502"/>
                <a:gd name="T40" fmla="*/ 50881 w 141779"/>
                <a:gd name="T41" fmla="*/ 40049 h 170502"/>
                <a:gd name="T42" fmla="*/ 55144 w 141779"/>
                <a:gd name="T43" fmla="*/ 29851 h 170502"/>
                <a:gd name="T44" fmla="*/ 127161 w 141779"/>
                <a:gd name="T45" fmla="*/ 25845 h 170502"/>
                <a:gd name="T46" fmla="*/ 117612 w 141779"/>
                <a:gd name="T47" fmla="*/ 15728 h 170502"/>
                <a:gd name="T48" fmla="*/ 94870 w 141779"/>
                <a:gd name="T49" fmla="*/ 5328 h 170502"/>
                <a:gd name="T50" fmla="*/ 66209 w 141779"/>
                <a:gd name="T51" fmla="*/ 0 h 170502"/>
                <a:gd name="T52" fmla="*/ 72442 w 141779"/>
                <a:gd name="T53" fmla="*/ 25845 h 170502"/>
                <a:gd name="T54" fmla="*/ 96072 w 141779"/>
                <a:gd name="T55" fmla="*/ 33495 h 170502"/>
                <a:gd name="T56" fmla="*/ 103016 w 141779"/>
                <a:gd name="T57" fmla="*/ 42477 h 170502"/>
                <a:gd name="T58" fmla="*/ 103869 w 141779"/>
                <a:gd name="T59" fmla="*/ 56924 h 170502"/>
                <a:gd name="T60" fmla="*/ 135424 w 141779"/>
                <a:gd name="T61" fmla="*/ 44780 h 170502"/>
                <a:gd name="T62" fmla="*/ 127161 w 141779"/>
                <a:gd name="T63" fmla="*/ 25845 h 17050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1779"/>
                <a:gd name="T97" fmla="*/ 0 h 170502"/>
                <a:gd name="T98" fmla="*/ 141779 w 141779"/>
                <a:gd name="T99" fmla="*/ 170502 h 17050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1779" h="170502">
                  <a:moveTo>
                    <a:pt x="724" y="96759"/>
                  </a:moveTo>
                  <a:lnTo>
                    <a:pt x="682" y="97077"/>
                  </a:lnTo>
                  <a:lnTo>
                    <a:pt x="0" y="110148"/>
                  </a:lnTo>
                  <a:lnTo>
                    <a:pt x="1575" y="122332"/>
                  </a:lnTo>
                  <a:lnTo>
                    <a:pt x="29788" y="158786"/>
                  </a:lnTo>
                  <a:lnTo>
                    <a:pt x="70103" y="170502"/>
                  </a:lnTo>
                  <a:lnTo>
                    <a:pt x="82418" y="170437"/>
                  </a:lnTo>
                  <a:lnTo>
                    <a:pt x="118867" y="153355"/>
                  </a:lnTo>
                  <a:lnTo>
                    <a:pt x="125258" y="142362"/>
                  </a:lnTo>
                  <a:lnTo>
                    <a:pt x="72990" y="142362"/>
                  </a:lnTo>
                  <a:lnTo>
                    <a:pt x="58816" y="140328"/>
                  </a:lnTo>
                  <a:lnTo>
                    <a:pt x="46647" y="135150"/>
                  </a:lnTo>
                  <a:lnTo>
                    <a:pt x="37625" y="126456"/>
                  </a:lnTo>
                  <a:lnTo>
                    <a:pt x="33406" y="115557"/>
                  </a:lnTo>
                  <a:lnTo>
                    <a:pt x="32601" y="101585"/>
                  </a:lnTo>
                  <a:lnTo>
                    <a:pt x="724" y="96759"/>
                  </a:lnTo>
                  <a:close/>
                </a:path>
                <a:path w="141779" h="170502">
                  <a:moveTo>
                    <a:pt x="69030" y="0"/>
                  </a:moveTo>
                  <a:lnTo>
                    <a:pt x="26861" y="22680"/>
                  </a:lnTo>
                  <a:lnTo>
                    <a:pt x="21716" y="47181"/>
                  </a:lnTo>
                  <a:lnTo>
                    <a:pt x="24805" y="58865"/>
                  </a:lnTo>
                  <a:lnTo>
                    <a:pt x="64434" y="94424"/>
                  </a:lnTo>
                  <a:lnTo>
                    <a:pt x="77995" y="101821"/>
                  </a:lnTo>
                  <a:lnTo>
                    <a:pt x="85687" y="106284"/>
                  </a:lnTo>
                  <a:lnTo>
                    <a:pt x="90640" y="109713"/>
                  </a:lnTo>
                  <a:lnTo>
                    <a:pt x="93942" y="112888"/>
                  </a:lnTo>
                  <a:lnTo>
                    <a:pt x="96990" y="119238"/>
                  </a:lnTo>
                  <a:lnTo>
                    <a:pt x="97371" y="122794"/>
                  </a:lnTo>
                  <a:lnTo>
                    <a:pt x="96355" y="126477"/>
                  </a:lnTo>
                  <a:lnTo>
                    <a:pt x="94958" y="132319"/>
                  </a:lnTo>
                  <a:lnTo>
                    <a:pt x="91021" y="136764"/>
                  </a:lnTo>
                  <a:lnTo>
                    <a:pt x="83785" y="140231"/>
                  </a:lnTo>
                  <a:lnTo>
                    <a:pt x="72990" y="142362"/>
                  </a:lnTo>
                  <a:lnTo>
                    <a:pt x="125258" y="142362"/>
                  </a:lnTo>
                  <a:lnTo>
                    <a:pt x="129543" y="129045"/>
                  </a:lnTo>
                  <a:lnTo>
                    <a:pt x="129968" y="117045"/>
                  </a:lnTo>
                  <a:lnTo>
                    <a:pt x="127171" y="104019"/>
                  </a:lnTo>
                  <a:lnTo>
                    <a:pt x="90765" y="71081"/>
                  </a:lnTo>
                  <a:lnTo>
                    <a:pt x="74567" y="62356"/>
                  </a:lnTo>
                  <a:lnTo>
                    <a:pt x="62773" y="54972"/>
                  </a:lnTo>
                  <a:lnTo>
                    <a:pt x="56350" y="49007"/>
                  </a:lnTo>
                  <a:lnTo>
                    <a:pt x="53810" y="45578"/>
                  </a:lnTo>
                  <a:lnTo>
                    <a:pt x="53048" y="41895"/>
                  </a:lnTo>
                  <a:lnTo>
                    <a:pt x="54953" y="34021"/>
                  </a:lnTo>
                  <a:lnTo>
                    <a:pt x="57493" y="31227"/>
                  </a:lnTo>
                  <a:lnTo>
                    <a:pt x="67780" y="27036"/>
                  </a:lnTo>
                  <a:lnTo>
                    <a:pt x="132577" y="27036"/>
                  </a:lnTo>
                  <a:lnTo>
                    <a:pt x="130090" y="22879"/>
                  </a:lnTo>
                  <a:lnTo>
                    <a:pt x="122623" y="16453"/>
                  </a:lnTo>
                  <a:lnTo>
                    <a:pt x="112449" y="10732"/>
                  </a:lnTo>
                  <a:lnTo>
                    <a:pt x="98912" y="5573"/>
                  </a:lnTo>
                  <a:lnTo>
                    <a:pt x="81356" y="833"/>
                  </a:lnTo>
                  <a:lnTo>
                    <a:pt x="69030" y="0"/>
                  </a:lnTo>
                  <a:close/>
                </a:path>
                <a:path w="141779" h="170502">
                  <a:moveTo>
                    <a:pt x="132577" y="27036"/>
                  </a:moveTo>
                  <a:lnTo>
                    <a:pt x="75527" y="27036"/>
                  </a:lnTo>
                  <a:lnTo>
                    <a:pt x="93815" y="31608"/>
                  </a:lnTo>
                  <a:lnTo>
                    <a:pt x="100165" y="35037"/>
                  </a:lnTo>
                  <a:lnTo>
                    <a:pt x="103848" y="39736"/>
                  </a:lnTo>
                  <a:lnTo>
                    <a:pt x="107404" y="44435"/>
                  </a:lnTo>
                  <a:lnTo>
                    <a:pt x="108928" y="51039"/>
                  </a:lnTo>
                  <a:lnTo>
                    <a:pt x="108293" y="59548"/>
                  </a:lnTo>
                  <a:lnTo>
                    <a:pt x="141779" y="58408"/>
                  </a:lnTo>
                  <a:lnTo>
                    <a:pt x="141194" y="46844"/>
                  </a:lnTo>
                  <a:lnTo>
                    <a:pt x="137451" y="35182"/>
                  </a:lnTo>
                  <a:lnTo>
                    <a:pt x="132577" y="270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defTabSz="457200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416" name="object 36"/>
            <p:cNvSpPr>
              <a:spLocks/>
            </p:cNvSpPr>
            <p:nvPr/>
          </p:nvSpPr>
          <p:spPr bwMode="auto">
            <a:xfrm>
              <a:off x="5975350" y="2754313"/>
              <a:ext cx="150813" cy="166687"/>
            </a:xfrm>
            <a:custGeom>
              <a:avLst/>
              <a:gdLst>
                <a:gd name="T0" fmla="*/ 39113 w 150976"/>
                <a:gd name="T1" fmla="*/ 0 h 166750"/>
                <a:gd name="T2" fmla="*/ 0 w 150976"/>
                <a:gd name="T3" fmla="*/ 158030 h 166750"/>
                <a:gd name="T4" fmla="*/ 31717 w 150976"/>
                <a:gd name="T5" fmla="*/ 165994 h 166750"/>
                <a:gd name="T6" fmla="*/ 46384 w 150976"/>
                <a:gd name="T7" fmla="*/ 106327 h 166750"/>
                <a:gd name="T8" fmla="*/ 130557 w 150976"/>
                <a:gd name="T9" fmla="*/ 106327 h 166750"/>
                <a:gd name="T10" fmla="*/ 140567 w 150976"/>
                <a:gd name="T11" fmla="*/ 95233 h 166750"/>
                <a:gd name="T12" fmla="*/ 143500 w 150976"/>
                <a:gd name="T13" fmla="*/ 87796 h 166750"/>
                <a:gd name="T14" fmla="*/ 95431 w 150976"/>
                <a:gd name="T15" fmla="*/ 87796 h 166750"/>
                <a:gd name="T16" fmla="*/ 85601 w 150976"/>
                <a:gd name="T17" fmla="*/ 87071 h 166750"/>
                <a:gd name="T18" fmla="*/ 70329 w 150976"/>
                <a:gd name="T19" fmla="*/ 83816 h 166750"/>
                <a:gd name="T20" fmla="*/ 53029 w 150976"/>
                <a:gd name="T21" fmla="*/ 79523 h 166750"/>
                <a:gd name="T22" fmla="*/ 64186 w 150976"/>
                <a:gd name="T23" fmla="*/ 34642 h 166750"/>
                <a:gd name="T24" fmla="*/ 138533 w 150976"/>
                <a:gd name="T25" fmla="*/ 34642 h 166750"/>
                <a:gd name="T26" fmla="*/ 136611 w 150976"/>
                <a:gd name="T27" fmla="*/ 31960 h 166750"/>
                <a:gd name="T28" fmla="*/ 126423 w 150976"/>
                <a:gd name="T29" fmla="*/ 24224 h 166750"/>
                <a:gd name="T30" fmla="*/ 118536 w 150976"/>
                <a:gd name="T31" fmla="*/ 20955 h 166750"/>
                <a:gd name="T32" fmla="*/ 106374 w 150976"/>
                <a:gd name="T33" fmla="*/ 17142 h 166750"/>
                <a:gd name="T34" fmla="*/ 89887 w 150976"/>
                <a:gd name="T35" fmla="*/ 12767 h 166750"/>
                <a:gd name="T36" fmla="*/ 39113 w 150976"/>
                <a:gd name="T37" fmla="*/ 0 h 166750"/>
                <a:gd name="T38" fmla="*/ 130557 w 150976"/>
                <a:gd name="T39" fmla="*/ 106327 h 166750"/>
                <a:gd name="T40" fmla="*/ 46384 w 150976"/>
                <a:gd name="T41" fmla="*/ 106327 h 166750"/>
                <a:gd name="T42" fmla="*/ 77582 w 150976"/>
                <a:gd name="T43" fmla="*/ 114036 h 166750"/>
                <a:gd name="T44" fmla="*/ 90318 w 150976"/>
                <a:gd name="T45" fmla="*/ 116481 h 166750"/>
                <a:gd name="T46" fmla="*/ 100415 w 150976"/>
                <a:gd name="T47" fmla="*/ 117574 h 166750"/>
                <a:gd name="T48" fmla="*/ 106309 w 150976"/>
                <a:gd name="T49" fmla="*/ 117698 h 166750"/>
                <a:gd name="T50" fmla="*/ 112325 w 150976"/>
                <a:gd name="T51" fmla="*/ 116566 h 166750"/>
                <a:gd name="T52" fmla="*/ 121141 w 150976"/>
                <a:gd name="T53" fmla="*/ 113129 h 166750"/>
                <a:gd name="T54" fmla="*/ 129679 w 150976"/>
                <a:gd name="T55" fmla="*/ 107291 h 166750"/>
                <a:gd name="T56" fmla="*/ 130557 w 150976"/>
                <a:gd name="T57" fmla="*/ 106327 h 166750"/>
                <a:gd name="T58" fmla="*/ 138533 w 150976"/>
                <a:gd name="T59" fmla="*/ 34642 h 166750"/>
                <a:gd name="T60" fmla="*/ 64186 w 150976"/>
                <a:gd name="T61" fmla="*/ 34642 h 166750"/>
                <a:gd name="T62" fmla="*/ 79480 w 150976"/>
                <a:gd name="T63" fmla="*/ 38555 h 166750"/>
                <a:gd name="T64" fmla="*/ 90890 w 150976"/>
                <a:gd name="T65" fmla="*/ 41337 h 166750"/>
                <a:gd name="T66" fmla="*/ 98286 w 150976"/>
                <a:gd name="T67" fmla="*/ 43614 h 166750"/>
                <a:gd name="T68" fmla="*/ 115837 w 150976"/>
                <a:gd name="T69" fmla="*/ 65232 h 166750"/>
                <a:gd name="T70" fmla="*/ 113329 w 150976"/>
                <a:gd name="T71" fmla="*/ 75725 h 166750"/>
                <a:gd name="T72" fmla="*/ 111074 w 150976"/>
                <a:gd name="T73" fmla="*/ 79523 h 166750"/>
                <a:gd name="T74" fmla="*/ 104554 w 150976"/>
                <a:gd name="T75" fmla="*/ 85341 h 166750"/>
                <a:gd name="T76" fmla="*/ 100667 w 150976"/>
                <a:gd name="T77" fmla="*/ 87107 h 166750"/>
                <a:gd name="T78" fmla="*/ 95431 w 150976"/>
                <a:gd name="T79" fmla="*/ 87796 h 166750"/>
                <a:gd name="T80" fmla="*/ 143500 w 150976"/>
                <a:gd name="T81" fmla="*/ 87796 h 166750"/>
                <a:gd name="T82" fmla="*/ 144849 w 150976"/>
                <a:gd name="T83" fmla="*/ 84369 h 166750"/>
                <a:gd name="T84" fmla="*/ 149032 w 150976"/>
                <a:gd name="T85" fmla="*/ 66710 h 166750"/>
                <a:gd name="T86" fmla="*/ 148109 w 150976"/>
                <a:gd name="T87" fmla="*/ 54706 h 166750"/>
                <a:gd name="T88" fmla="*/ 143983 w 150976"/>
                <a:gd name="T89" fmla="*/ 42240 h 166750"/>
                <a:gd name="T90" fmla="*/ 138533 w 150976"/>
                <a:gd name="T91" fmla="*/ 34642 h 16675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0976"/>
                <a:gd name="T139" fmla="*/ 0 h 166750"/>
                <a:gd name="T140" fmla="*/ 150976 w 150976"/>
                <a:gd name="T141" fmla="*/ 166750 h 16675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0976" h="166750">
                  <a:moveTo>
                    <a:pt x="39624" y="0"/>
                  </a:moveTo>
                  <a:lnTo>
                    <a:pt x="0" y="158750"/>
                  </a:lnTo>
                  <a:lnTo>
                    <a:pt x="32131" y="166750"/>
                  </a:lnTo>
                  <a:lnTo>
                    <a:pt x="46989" y="106807"/>
                  </a:lnTo>
                  <a:lnTo>
                    <a:pt x="132260" y="106807"/>
                  </a:lnTo>
                  <a:lnTo>
                    <a:pt x="142401" y="95665"/>
                  </a:lnTo>
                  <a:lnTo>
                    <a:pt x="145372" y="88192"/>
                  </a:lnTo>
                  <a:lnTo>
                    <a:pt x="96675" y="88192"/>
                  </a:lnTo>
                  <a:lnTo>
                    <a:pt x="86719" y="87467"/>
                  </a:lnTo>
                  <a:lnTo>
                    <a:pt x="71247" y="84200"/>
                  </a:lnTo>
                  <a:lnTo>
                    <a:pt x="53721" y="79883"/>
                  </a:lnTo>
                  <a:lnTo>
                    <a:pt x="65024" y="34798"/>
                  </a:lnTo>
                  <a:lnTo>
                    <a:pt x="140341" y="34798"/>
                  </a:lnTo>
                  <a:lnTo>
                    <a:pt x="138393" y="32104"/>
                  </a:lnTo>
                  <a:lnTo>
                    <a:pt x="128073" y="24332"/>
                  </a:lnTo>
                  <a:lnTo>
                    <a:pt x="120083" y="21051"/>
                  </a:lnTo>
                  <a:lnTo>
                    <a:pt x="107761" y="17216"/>
                  </a:lnTo>
                  <a:lnTo>
                    <a:pt x="91059" y="12827"/>
                  </a:lnTo>
                  <a:lnTo>
                    <a:pt x="39624" y="0"/>
                  </a:lnTo>
                  <a:close/>
                </a:path>
                <a:path w="150976" h="166750">
                  <a:moveTo>
                    <a:pt x="132260" y="106807"/>
                  </a:moveTo>
                  <a:lnTo>
                    <a:pt x="46989" y="106807"/>
                  </a:lnTo>
                  <a:lnTo>
                    <a:pt x="78594" y="114552"/>
                  </a:lnTo>
                  <a:lnTo>
                    <a:pt x="91497" y="117009"/>
                  </a:lnTo>
                  <a:lnTo>
                    <a:pt x="101726" y="118110"/>
                  </a:lnTo>
                  <a:lnTo>
                    <a:pt x="107696" y="118237"/>
                  </a:lnTo>
                  <a:lnTo>
                    <a:pt x="113791" y="117094"/>
                  </a:lnTo>
                  <a:lnTo>
                    <a:pt x="122720" y="113645"/>
                  </a:lnTo>
                  <a:lnTo>
                    <a:pt x="131371" y="107783"/>
                  </a:lnTo>
                  <a:lnTo>
                    <a:pt x="132260" y="106807"/>
                  </a:lnTo>
                  <a:close/>
                </a:path>
                <a:path w="150976" h="166750">
                  <a:moveTo>
                    <a:pt x="140341" y="34798"/>
                  </a:moveTo>
                  <a:lnTo>
                    <a:pt x="65024" y="34798"/>
                  </a:lnTo>
                  <a:lnTo>
                    <a:pt x="80517" y="38735"/>
                  </a:lnTo>
                  <a:lnTo>
                    <a:pt x="92075" y="41529"/>
                  </a:lnTo>
                  <a:lnTo>
                    <a:pt x="99567" y="43815"/>
                  </a:lnTo>
                  <a:lnTo>
                    <a:pt x="117348" y="65532"/>
                  </a:lnTo>
                  <a:lnTo>
                    <a:pt x="114808" y="76073"/>
                  </a:lnTo>
                  <a:lnTo>
                    <a:pt x="112522" y="79883"/>
                  </a:lnTo>
                  <a:lnTo>
                    <a:pt x="105917" y="85725"/>
                  </a:lnTo>
                  <a:lnTo>
                    <a:pt x="101981" y="87503"/>
                  </a:lnTo>
                  <a:lnTo>
                    <a:pt x="96675" y="88192"/>
                  </a:lnTo>
                  <a:lnTo>
                    <a:pt x="145372" y="88192"/>
                  </a:lnTo>
                  <a:lnTo>
                    <a:pt x="146739" y="84753"/>
                  </a:lnTo>
                  <a:lnTo>
                    <a:pt x="150976" y="67010"/>
                  </a:lnTo>
                  <a:lnTo>
                    <a:pt x="150041" y="54958"/>
                  </a:lnTo>
                  <a:lnTo>
                    <a:pt x="145861" y="42432"/>
                  </a:lnTo>
                  <a:lnTo>
                    <a:pt x="140341" y="347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defTabSz="457200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417" name="object 37"/>
            <p:cNvSpPr>
              <a:spLocks/>
            </p:cNvSpPr>
            <p:nvPr/>
          </p:nvSpPr>
          <p:spPr bwMode="auto">
            <a:xfrm>
              <a:off x="6168100" y="2825304"/>
              <a:ext cx="158750" cy="182563"/>
            </a:xfrm>
            <a:custGeom>
              <a:avLst/>
              <a:gdLst>
                <a:gd name="T0" fmla="*/ 143543 w 159385"/>
                <a:gd name="T1" fmla="*/ 114744 h 183134"/>
                <a:gd name="T2" fmla="*/ 53508 w 159385"/>
                <a:gd name="T3" fmla="*/ 114744 h 183134"/>
                <a:gd name="T4" fmla="*/ 114038 w 159385"/>
                <a:gd name="T5" fmla="*/ 129913 h 183134"/>
                <a:gd name="T6" fmla="*/ 118639 w 159385"/>
                <a:gd name="T7" fmla="*/ 168080 h 183134"/>
                <a:gd name="T8" fmla="*/ 151930 w 159385"/>
                <a:gd name="T9" fmla="*/ 176399 h 183134"/>
                <a:gd name="T10" fmla="*/ 143543 w 159385"/>
                <a:gd name="T11" fmla="*/ 114744 h 183134"/>
                <a:gd name="T12" fmla="*/ 96727 w 159385"/>
                <a:gd name="T13" fmla="*/ 0 h 183134"/>
                <a:gd name="T14" fmla="*/ 0 w 159385"/>
                <a:gd name="T15" fmla="*/ 138109 h 183134"/>
                <a:gd name="T16" fmla="*/ 32444 w 159385"/>
                <a:gd name="T17" fmla="*/ 146304 h 183134"/>
                <a:gd name="T18" fmla="*/ 53508 w 159385"/>
                <a:gd name="T19" fmla="*/ 114744 h 183134"/>
                <a:gd name="T20" fmla="*/ 143543 w 159385"/>
                <a:gd name="T21" fmla="*/ 114744 h 183134"/>
                <a:gd name="T22" fmla="*/ 141778 w 159385"/>
                <a:gd name="T23" fmla="*/ 101781 h 183134"/>
                <a:gd name="T24" fmla="*/ 110527 w 159385"/>
                <a:gd name="T25" fmla="*/ 101781 h 183134"/>
                <a:gd name="T26" fmla="*/ 69247 w 159385"/>
                <a:gd name="T27" fmla="*/ 91257 h 183134"/>
                <a:gd name="T28" fmla="*/ 103747 w 159385"/>
                <a:gd name="T29" fmla="*/ 39757 h 183134"/>
                <a:gd name="T30" fmla="*/ 133342 w 159385"/>
                <a:gd name="T31" fmla="*/ 39757 h 183134"/>
                <a:gd name="T32" fmla="*/ 129050 w 159385"/>
                <a:gd name="T33" fmla="*/ 8196 h 183134"/>
                <a:gd name="T34" fmla="*/ 96727 w 159385"/>
                <a:gd name="T35" fmla="*/ 0 h 183134"/>
                <a:gd name="T36" fmla="*/ 133342 w 159385"/>
                <a:gd name="T37" fmla="*/ 39757 h 183134"/>
                <a:gd name="T38" fmla="*/ 103747 w 159385"/>
                <a:gd name="T39" fmla="*/ 39757 h 183134"/>
                <a:gd name="T40" fmla="*/ 110527 w 159385"/>
                <a:gd name="T41" fmla="*/ 101781 h 183134"/>
                <a:gd name="T42" fmla="*/ 141778 w 159385"/>
                <a:gd name="T43" fmla="*/ 101781 h 183134"/>
                <a:gd name="T44" fmla="*/ 133342 w 159385"/>
                <a:gd name="T45" fmla="*/ 39757 h 18313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9385"/>
                <a:gd name="T70" fmla="*/ 0 h 183134"/>
                <a:gd name="T71" fmla="*/ 159385 w 159385"/>
                <a:gd name="T72" fmla="*/ 183134 h 18313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9385" h="183134">
                  <a:moveTo>
                    <a:pt x="150586" y="119125"/>
                  </a:moveTo>
                  <a:lnTo>
                    <a:pt x="56134" y="119125"/>
                  </a:lnTo>
                  <a:lnTo>
                    <a:pt x="119634" y="134874"/>
                  </a:lnTo>
                  <a:lnTo>
                    <a:pt x="124460" y="174498"/>
                  </a:lnTo>
                  <a:lnTo>
                    <a:pt x="159385" y="183134"/>
                  </a:lnTo>
                  <a:lnTo>
                    <a:pt x="150586" y="119125"/>
                  </a:lnTo>
                  <a:close/>
                </a:path>
                <a:path w="159385" h="183134">
                  <a:moveTo>
                    <a:pt x="101473" y="0"/>
                  </a:moveTo>
                  <a:lnTo>
                    <a:pt x="0" y="143383"/>
                  </a:lnTo>
                  <a:lnTo>
                    <a:pt x="34036" y="151891"/>
                  </a:lnTo>
                  <a:lnTo>
                    <a:pt x="56134" y="119125"/>
                  </a:lnTo>
                  <a:lnTo>
                    <a:pt x="150586" y="119125"/>
                  </a:lnTo>
                  <a:lnTo>
                    <a:pt x="148736" y="105663"/>
                  </a:lnTo>
                  <a:lnTo>
                    <a:pt x="115950" y="105663"/>
                  </a:lnTo>
                  <a:lnTo>
                    <a:pt x="72644" y="94741"/>
                  </a:lnTo>
                  <a:lnTo>
                    <a:pt x="108838" y="41275"/>
                  </a:lnTo>
                  <a:lnTo>
                    <a:pt x="139885" y="41275"/>
                  </a:lnTo>
                  <a:lnTo>
                    <a:pt x="135382" y="8509"/>
                  </a:lnTo>
                  <a:lnTo>
                    <a:pt x="101473" y="0"/>
                  </a:lnTo>
                  <a:close/>
                </a:path>
                <a:path w="159385" h="183134">
                  <a:moveTo>
                    <a:pt x="139885" y="41275"/>
                  </a:moveTo>
                  <a:lnTo>
                    <a:pt x="108838" y="41275"/>
                  </a:lnTo>
                  <a:lnTo>
                    <a:pt x="115950" y="105663"/>
                  </a:lnTo>
                  <a:lnTo>
                    <a:pt x="148736" y="105663"/>
                  </a:lnTo>
                  <a:lnTo>
                    <a:pt x="139885" y="412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defTabSz="457200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16418" name="Group 45"/>
            <p:cNvGrpSpPr>
              <a:grpSpLocks/>
            </p:cNvGrpSpPr>
            <p:nvPr/>
          </p:nvGrpSpPr>
          <p:grpSpPr bwMode="auto">
            <a:xfrm rot="1981540">
              <a:off x="3059832" y="3933056"/>
              <a:ext cx="781050" cy="738188"/>
              <a:chOff x="4876800" y="2876550"/>
              <a:chExt cx="781050" cy="738188"/>
            </a:xfrm>
          </p:grpSpPr>
          <p:sp>
            <p:nvSpPr>
              <p:cNvPr id="16423" name="object 16"/>
              <p:cNvSpPr>
                <a:spLocks/>
              </p:cNvSpPr>
              <p:nvPr/>
            </p:nvSpPr>
            <p:spPr bwMode="auto">
              <a:xfrm>
                <a:off x="4883150" y="2882900"/>
                <a:ext cx="768350" cy="730250"/>
              </a:xfrm>
              <a:custGeom>
                <a:avLst/>
                <a:gdLst>
                  <a:gd name="T0" fmla="*/ 0 w 768350"/>
                  <a:gd name="T1" fmla="*/ 365125 h 730250"/>
                  <a:gd name="T2" fmla="*/ 5027 w 768350"/>
                  <a:gd name="T3" fmla="*/ 305894 h 730250"/>
                  <a:gd name="T4" fmla="*/ 19581 w 768350"/>
                  <a:gd name="T5" fmla="*/ 249708 h 730250"/>
                  <a:gd name="T6" fmla="*/ 42872 w 768350"/>
                  <a:gd name="T7" fmla="*/ 197318 h 730250"/>
                  <a:gd name="T8" fmla="*/ 74111 w 768350"/>
                  <a:gd name="T9" fmla="*/ 149476 h 730250"/>
                  <a:gd name="T10" fmla="*/ 112506 w 768350"/>
                  <a:gd name="T11" fmla="*/ 106934 h 730250"/>
                  <a:gd name="T12" fmla="*/ 157267 w 768350"/>
                  <a:gd name="T13" fmla="*/ 70441 h 730250"/>
                  <a:gd name="T14" fmla="*/ 207605 w 768350"/>
                  <a:gd name="T15" fmla="*/ 40750 h 730250"/>
                  <a:gd name="T16" fmla="*/ 262729 w 768350"/>
                  <a:gd name="T17" fmla="*/ 18612 h 730250"/>
                  <a:gd name="T18" fmla="*/ 321849 w 768350"/>
                  <a:gd name="T19" fmla="*/ 4778 h 730250"/>
                  <a:gd name="T20" fmla="*/ 384175 w 768350"/>
                  <a:gd name="T21" fmla="*/ 0 h 730250"/>
                  <a:gd name="T22" fmla="*/ 415689 w 768350"/>
                  <a:gd name="T23" fmla="*/ 1210 h 730250"/>
                  <a:gd name="T24" fmla="*/ 446500 w 768350"/>
                  <a:gd name="T25" fmla="*/ 4778 h 730250"/>
                  <a:gd name="T26" fmla="*/ 505620 w 768350"/>
                  <a:gd name="T27" fmla="*/ 18612 h 730250"/>
                  <a:gd name="T28" fmla="*/ 560744 w 768350"/>
                  <a:gd name="T29" fmla="*/ 40750 h 730250"/>
                  <a:gd name="T30" fmla="*/ 611082 w 768350"/>
                  <a:gd name="T31" fmla="*/ 70441 h 730250"/>
                  <a:gd name="T32" fmla="*/ 655843 w 768350"/>
                  <a:gd name="T33" fmla="*/ 106934 h 730250"/>
                  <a:gd name="T34" fmla="*/ 694238 w 768350"/>
                  <a:gd name="T35" fmla="*/ 149476 h 730250"/>
                  <a:gd name="T36" fmla="*/ 725477 w 768350"/>
                  <a:gd name="T37" fmla="*/ 197318 h 730250"/>
                  <a:gd name="T38" fmla="*/ 748768 w 768350"/>
                  <a:gd name="T39" fmla="*/ 249708 h 730250"/>
                  <a:gd name="T40" fmla="*/ 763322 w 768350"/>
                  <a:gd name="T41" fmla="*/ 305894 h 730250"/>
                  <a:gd name="T42" fmla="*/ 768350 w 768350"/>
                  <a:gd name="T43" fmla="*/ 365125 h 730250"/>
                  <a:gd name="T44" fmla="*/ 767076 w 768350"/>
                  <a:gd name="T45" fmla="*/ 395074 h 730250"/>
                  <a:gd name="T46" fmla="*/ 763322 w 768350"/>
                  <a:gd name="T47" fmla="*/ 424355 h 730250"/>
                  <a:gd name="T48" fmla="*/ 748768 w 768350"/>
                  <a:gd name="T49" fmla="*/ 480541 h 730250"/>
                  <a:gd name="T50" fmla="*/ 725477 w 768350"/>
                  <a:gd name="T51" fmla="*/ 532931 h 730250"/>
                  <a:gd name="T52" fmla="*/ 694238 w 768350"/>
                  <a:gd name="T53" fmla="*/ 580773 h 730250"/>
                  <a:gd name="T54" fmla="*/ 655843 w 768350"/>
                  <a:gd name="T55" fmla="*/ 623315 h 730250"/>
                  <a:gd name="T56" fmla="*/ 611082 w 768350"/>
                  <a:gd name="T57" fmla="*/ 659808 h 730250"/>
                  <a:gd name="T58" fmla="*/ 560744 w 768350"/>
                  <a:gd name="T59" fmla="*/ 689499 h 730250"/>
                  <a:gd name="T60" fmla="*/ 505620 w 768350"/>
                  <a:gd name="T61" fmla="*/ 711637 h 730250"/>
                  <a:gd name="T62" fmla="*/ 446500 w 768350"/>
                  <a:gd name="T63" fmla="*/ 725471 h 730250"/>
                  <a:gd name="T64" fmla="*/ 384175 w 768350"/>
                  <a:gd name="T65" fmla="*/ 730250 h 730250"/>
                  <a:gd name="T66" fmla="*/ 352660 w 768350"/>
                  <a:gd name="T67" fmla="*/ 729039 h 730250"/>
                  <a:gd name="T68" fmla="*/ 321849 w 768350"/>
                  <a:gd name="T69" fmla="*/ 725471 h 730250"/>
                  <a:gd name="T70" fmla="*/ 262729 w 768350"/>
                  <a:gd name="T71" fmla="*/ 711637 h 730250"/>
                  <a:gd name="T72" fmla="*/ 207605 w 768350"/>
                  <a:gd name="T73" fmla="*/ 689499 h 730250"/>
                  <a:gd name="T74" fmla="*/ 157267 w 768350"/>
                  <a:gd name="T75" fmla="*/ 659808 h 730250"/>
                  <a:gd name="T76" fmla="*/ 112506 w 768350"/>
                  <a:gd name="T77" fmla="*/ 623315 h 730250"/>
                  <a:gd name="T78" fmla="*/ 74111 w 768350"/>
                  <a:gd name="T79" fmla="*/ 580773 h 730250"/>
                  <a:gd name="T80" fmla="*/ 42872 w 768350"/>
                  <a:gd name="T81" fmla="*/ 532931 h 730250"/>
                  <a:gd name="T82" fmla="*/ 19581 w 768350"/>
                  <a:gd name="T83" fmla="*/ 480541 h 730250"/>
                  <a:gd name="T84" fmla="*/ 5027 w 768350"/>
                  <a:gd name="T85" fmla="*/ 424355 h 730250"/>
                  <a:gd name="T86" fmla="*/ 0 w 768350"/>
                  <a:gd name="T87" fmla="*/ 365125 h 73025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68350"/>
                  <a:gd name="T133" fmla="*/ 0 h 730250"/>
                  <a:gd name="T134" fmla="*/ 768350 w 768350"/>
                  <a:gd name="T135" fmla="*/ 730250 h 73025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68350" h="730250">
                    <a:moveTo>
                      <a:pt x="0" y="365125"/>
                    </a:moveTo>
                    <a:lnTo>
                      <a:pt x="5027" y="305894"/>
                    </a:lnTo>
                    <a:lnTo>
                      <a:pt x="19581" y="249708"/>
                    </a:lnTo>
                    <a:lnTo>
                      <a:pt x="42872" y="197318"/>
                    </a:lnTo>
                    <a:lnTo>
                      <a:pt x="74111" y="149476"/>
                    </a:lnTo>
                    <a:lnTo>
                      <a:pt x="112506" y="106934"/>
                    </a:lnTo>
                    <a:lnTo>
                      <a:pt x="157267" y="70441"/>
                    </a:lnTo>
                    <a:lnTo>
                      <a:pt x="207605" y="40750"/>
                    </a:lnTo>
                    <a:lnTo>
                      <a:pt x="262729" y="18612"/>
                    </a:lnTo>
                    <a:lnTo>
                      <a:pt x="321849" y="4778"/>
                    </a:lnTo>
                    <a:lnTo>
                      <a:pt x="384175" y="0"/>
                    </a:lnTo>
                    <a:lnTo>
                      <a:pt x="415689" y="1210"/>
                    </a:lnTo>
                    <a:lnTo>
                      <a:pt x="446500" y="4778"/>
                    </a:lnTo>
                    <a:lnTo>
                      <a:pt x="505620" y="18612"/>
                    </a:lnTo>
                    <a:lnTo>
                      <a:pt x="560744" y="40750"/>
                    </a:lnTo>
                    <a:lnTo>
                      <a:pt x="611082" y="70441"/>
                    </a:lnTo>
                    <a:lnTo>
                      <a:pt x="655843" y="106934"/>
                    </a:lnTo>
                    <a:lnTo>
                      <a:pt x="694238" y="149476"/>
                    </a:lnTo>
                    <a:lnTo>
                      <a:pt x="725477" y="197318"/>
                    </a:lnTo>
                    <a:lnTo>
                      <a:pt x="748768" y="249708"/>
                    </a:lnTo>
                    <a:lnTo>
                      <a:pt x="763322" y="305894"/>
                    </a:lnTo>
                    <a:lnTo>
                      <a:pt x="768350" y="365125"/>
                    </a:lnTo>
                    <a:lnTo>
                      <a:pt x="767076" y="395074"/>
                    </a:lnTo>
                    <a:lnTo>
                      <a:pt x="763322" y="424355"/>
                    </a:lnTo>
                    <a:lnTo>
                      <a:pt x="748768" y="480541"/>
                    </a:lnTo>
                    <a:lnTo>
                      <a:pt x="725477" y="532931"/>
                    </a:lnTo>
                    <a:lnTo>
                      <a:pt x="694238" y="580773"/>
                    </a:lnTo>
                    <a:lnTo>
                      <a:pt x="655843" y="623315"/>
                    </a:lnTo>
                    <a:lnTo>
                      <a:pt x="611082" y="659808"/>
                    </a:lnTo>
                    <a:lnTo>
                      <a:pt x="560744" y="689499"/>
                    </a:lnTo>
                    <a:lnTo>
                      <a:pt x="505620" y="711637"/>
                    </a:lnTo>
                    <a:lnTo>
                      <a:pt x="446500" y="725471"/>
                    </a:lnTo>
                    <a:lnTo>
                      <a:pt x="384175" y="730250"/>
                    </a:lnTo>
                    <a:lnTo>
                      <a:pt x="352660" y="729039"/>
                    </a:lnTo>
                    <a:lnTo>
                      <a:pt x="321849" y="725471"/>
                    </a:lnTo>
                    <a:lnTo>
                      <a:pt x="262729" y="711637"/>
                    </a:lnTo>
                    <a:lnTo>
                      <a:pt x="207605" y="689499"/>
                    </a:lnTo>
                    <a:lnTo>
                      <a:pt x="157267" y="659808"/>
                    </a:lnTo>
                    <a:lnTo>
                      <a:pt x="112506" y="623315"/>
                    </a:lnTo>
                    <a:lnTo>
                      <a:pt x="74111" y="580773"/>
                    </a:lnTo>
                    <a:lnTo>
                      <a:pt x="42872" y="532931"/>
                    </a:lnTo>
                    <a:lnTo>
                      <a:pt x="19581" y="480541"/>
                    </a:lnTo>
                    <a:lnTo>
                      <a:pt x="5027" y="424355"/>
                    </a:lnTo>
                    <a:lnTo>
                      <a:pt x="0" y="365125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pPr defTabSz="457200"/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424" name="object 17"/>
              <p:cNvSpPr>
                <a:spLocks/>
              </p:cNvSpPr>
              <p:nvPr/>
            </p:nvSpPr>
            <p:spPr bwMode="auto">
              <a:xfrm>
                <a:off x="4876800" y="3248025"/>
                <a:ext cx="781050" cy="0"/>
              </a:xfrm>
              <a:custGeom>
                <a:avLst/>
                <a:gdLst>
                  <a:gd name="T0" fmla="*/ 0 w 781050"/>
                  <a:gd name="T1" fmla="*/ 781050 w 781050"/>
                  <a:gd name="T2" fmla="*/ 0 60000 65536"/>
                  <a:gd name="T3" fmla="*/ 0 60000 65536"/>
                  <a:gd name="T4" fmla="*/ 0 w 781050"/>
                  <a:gd name="T5" fmla="*/ 781050 w 781050"/>
                </a:gdLst>
                <a:ahLst/>
                <a:cxnLst>
                  <a:cxn ang="T2">
                    <a:pos x="T0" y="0"/>
                  </a:cxn>
                  <a:cxn ang="T3">
                    <a:pos x="T1" y="0"/>
                  </a:cxn>
                </a:cxnLst>
                <a:rect l="T4" t="0" r="T5" b="0"/>
                <a:pathLst>
                  <a:path w="781050">
                    <a:moveTo>
                      <a:pt x="0" y="0"/>
                    </a:moveTo>
                    <a:lnTo>
                      <a:pt x="78105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pPr defTabSz="457200"/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425" name="object 18"/>
              <p:cNvSpPr>
                <a:spLocks/>
              </p:cNvSpPr>
              <p:nvPr/>
            </p:nvSpPr>
            <p:spPr bwMode="auto">
              <a:xfrm>
                <a:off x="5267325" y="2876550"/>
                <a:ext cx="0" cy="738188"/>
              </a:xfrm>
              <a:custGeom>
                <a:avLst/>
                <a:gdLst>
                  <a:gd name="T0" fmla="*/ 0 h 738251"/>
                  <a:gd name="T1" fmla="*/ 737495 h 738251"/>
                  <a:gd name="T2" fmla="*/ 0 60000 65536"/>
                  <a:gd name="T3" fmla="*/ 0 60000 65536"/>
                  <a:gd name="T4" fmla="*/ 0 h 738251"/>
                  <a:gd name="T5" fmla="*/ 738251 h 738251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738251">
                    <a:moveTo>
                      <a:pt x="0" y="0"/>
                    </a:moveTo>
                    <a:lnTo>
                      <a:pt x="0" y="738251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pPr defTabSz="457200"/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426" name="object 19"/>
              <p:cNvSpPr txBox="1">
                <a:spLocks noChangeArrowheads="1"/>
              </p:cNvSpPr>
              <p:nvPr/>
            </p:nvSpPr>
            <p:spPr bwMode="auto">
              <a:xfrm>
                <a:off x="5057775" y="2970213"/>
                <a:ext cx="482600" cy="284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marL="127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defTabSz="457200"/>
                <a:r>
                  <a:rPr lang="en-US" sz="1800" b="1">
                    <a:solidFill>
                      <a:prstClr val="black"/>
                    </a:solidFill>
                    <a:cs typeface="Arial" charset="0"/>
                  </a:rPr>
                  <a:t>A	P</a:t>
                </a:r>
                <a:endParaRPr lang="en-US" sz="1800">
                  <a:solidFill>
                    <a:prstClr val="black"/>
                  </a:solidFill>
                  <a:cs typeface="Arial" charset="0"/>
                </a:endParaRPr>
              </a:p>
            </p:txBody>
          </p:sp>
          <p:sp>
            <p:nvSpPr>
              <p:cNvPr id="16427" name="object 20"/>
              <p:cNvSpPr txBox="1">
                <a:spLocks noChangeArrowheads="1"/>
              </p:cNvSpPr>
              <p:nvPr/>
            </p:nvSpPr>
            <p:spPr bwMode="auto">
              <a:xfrm>
                <a:off x="5057775" y="3281363"/>
                <a:ext cx="495300" cy="284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marL="127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defTabSz="457200"/>
                <a:r>
                  <a:rPr lang="en-US" sz="1800" b="1">
                    <a:solidFill>
                      <a:prstClr val="black"/>
                    </a:solidFill>
                    <a:cs typeface="Arial" charset="0"/>
                  </a:rPr>
                  <a:t>S	D</a:t>
                </a:r>
                <a:endParaRPr lang="en-US" sz="1800">
                  <a:solidFill>
                    <a:prstClr val="black"/>
                  </a:solidFill>
                  <a:cs typeface="Arial" charset="0"/>
                </a:endParaRPr>
              </a:p>
            </p:txBody>
          </p:sp>
        </p:grpSp>
        <p:sp>
          <p:nvSpPr>
            <p:cNvPr id="52" name="Curved Down Arrow 51"/>
            <p:cNvSpPr/>
            <p:nvPr/>
          </p:nvSpPr>
          <p:spPr>
            <a:xfrm rot="20617808">
              <a:off x="2817950" y="3601258"/>
              <a:ext cx="1079538" cy="503209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" name="Curved Down Arrow 52"/>
            <p:cNvSpPr/>
            <p:nvPr/>
          </p:nvSpPr>
          <p:spPr>
            <a:xfrm rot="8645143" flipH="1">
              <a:off x="4168384" y="3832322"/>
              <a:ext cx="1023974" cy="428601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4" name="Curved Down Arrow 53"/>
            <p:cNvSpPr/>
            <p:nvPr/>
          </p:nvSpPr>
          <p:spPr>
            <a:xfrm rot="20511457">
              <a:off x="4550985" y="2505246"/>
              <a:ext cx="1081125" cy="503209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5" name="Curved Down Arrow 54"/>
            <p:cNvSpPr/>
            <p:nvPr/>
          </p:nvSpPr>
          <p:spPr>
            <a:xfrm rot="2668759" flipH="1">
              <a:off x="6036172" y="2027610"/>
              <a:ext cx="977934" cy="598454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3" name="Curved Down Arrow 52">
            <a:extLst>
              <a:ext uri="{FF2B5EF4-FFF2-40B4-BE49-F238E27FC236}">
                <a16:creationId xmlns:a16="http://schemas.microsoft.com/office/drawing/2014/main" id="{98333BF7-5938-CE44-171A-A46E6CFCAFC1}"/>
              </a:ext>
            </a:extLst>
          </p:cNvPr>
          <p:cNvSpPr/>
          <p:nvPr/>
        </p:nvSpPr>
        <p:spPr bwMode="auto">
          <a:xfrm rot="8645143" flipH="1">
            <a:off x="2889743" y="4566322"/>
            <a:ext cx="1155391" cy="4836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73334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49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PDSA cycles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of your PDSA cycles </dc:title>
  <dc:creator>Melanie David-Feveck</dc:creator>
  <cp:lastModifiedBy>Melanie David-Feveck</cp:lastModifiedBy>
  <cp:revision>2</cp:revision>
  <dcterms:created xsi:type="dcterms:W3CDTF">2022-10-03T09:52:56Z</dcterms:created>
  <dcterms:modified xsi:type="dcterms:W3CDTF">2022-10-03T10:14:28Z</dcterms:modified>
</cp:coreProperties>
</file>