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3" r:id="rId2"/>
  </p:sldMasterIdLst>
  <p:notesMasterIdLst>
    <p:notesMasterId r:id="rId46"/>
  </p:notesMasterIdLst>
  <p:handoutMasterIdLst>
    <p:handoutMasterId r:id="rId47"/>
  </p:handoutMasterIdLst>
  <p:sldIdLst>
    <p:sldId id="481" r:id="rId3"/>
    <p:sldId id="418" r:id="rId4"/>
    <p:sldId id="489" r:id="rId5"/>
    <p:sldId id="346" r:id="rId6"/>
    <p:sldId id="258" r:id="rId7"/>
    <p:sldId id="501" r:id="rId8"/>
    <p:sldId id="259" r:id="rId9"/>
    <p:sldId id="499" r:id="rId10"/>
    <p:sldId id="266" r:id="rId11"/>
    <p:sldId id="500" r:id="rId12"/>
    <p:sldId id="502" r:id="rId13"/>
    <p:sldId id="673" r:id="rId14"/>
    <p:sldId id="672" r:id="rId15"/>
    <p:sldId id="336" r:id="rId16"/>
    <p:sldId id="504" r:id="rId17"/>
    <p:sldId id="343" r:id="rId18"/>
    <p:sldId id="342" r:id="rId19"/>
    <p:sldId id="318" r:id="rId20"/>
    <p:sldId id="503" r:id="rId21"/>
    <p:sldId id="341" r:id="rId22"/>
    <p:sldId id="674" r:id="rId23"/>
    <p:sldId id="496" r:id="rId24"/>
    <p:sldId id="675" r:id="rId25"/>
    <p:sldId id="677" r:id="rId26"/>
    <p:sldId id="679" r:id="rId27"/>
    <p:sldId id="676" r:id="rId28"/>
    <p:sldId id="257" r:id="rId29"/>
    <p:sldId id="260" r:id="rId30"/>
    <p:sldId id="681" r:id="rId31"/>
    <p:sldId id="269" r:id="rId32"/>
    <p:sldId id="682" r:id="rId33"/>
    <p:sldId id="261" r:id="rId34"/>
    <p:sldId id="270" r:id="rId35"/>
    <p:sldId id="272" r:id="rId36"/>
    <p:sldId id="263" r:id="rId37"/>
    <p:sldId id="264" r:id="rId38"/>
    <p:sldId id="265" r:id="rId39"/>
    <p:sldId id="683" r:id="rId40"/>
    <p:sldId id="267" r:id="rId41"/>
    <p:sldId id="271" r:id="rId42"/>
    <p:sldId id="268" r:id="rId43"/>
    <p:sldId id="680" r:id="rId44"/>
    <p:sldId id="678" r:id="rId45"/>
  </p:sldIdLst>
  <p:sldSz cx="9144000" cy="5143500" type="screen16x9"/>
  <p:notesSz cx="6858000" cy="9144000"/>
  <p:embeddedFontLst>
    <p:embeddedFont>
      <p:font typeface="Calibri" panose="020F0502020204030204" pitchFamily="34" charset="0"/>
      <p:regular r:id="rId48"/>
      <p:bold r:id="rId49"/>
      <p:italic r:id="rId50"/>
      <p:boldItalic r:id="rId51"/>
    </p:embeddedFont>
    <p:embeddedFont>
      <p:font typeface="Montserrat" panose="02000505000000020004" pitchFamily="2" charset="0"/>
      <p:regular r:id="rId52"/>
      <p:bold r:id="rId53"/>
      <p:italic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A7F2"/>
    <a:srgbClr val="4D4D4D"/>
    <a:srgbClr val="21275B"/>
    <a:srgbClr val="009CCE"/>
    <a:srgbClr val="83D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4" autoAdjust="0"/>
    <p:restoredTop sz="76122" autoAdjust="0"/>
  </p:normalViewPr>
  <p:slideViewPr>
    <p:cSldViewPr>
      <p:cViewPr>
        <p:scale>
          <a:sx n="100" d="100"/>
          <a:sy n="100" d="100"/>
        </p:scale>
        <p:origin x="1602" y="246"/>
      </p:cViewPr>
      <p:guideLst>
        <p:guide orient="horz" pos="1620"/>
        <p:guide pos="2880"/>
      </p:guideLst>
    </p:cSldViewPr>
  </p:slideViewPr>
  <p:notesTextViewPr>
    <p:cViewPr>
      <p:scale>
        <a:sx n="1" d="1"/>
        <a:sy n="1" d="1"/>
      </p:scale>
      <p:origin x="0" y="0"/>
    </p:cViewPr>
  </p:notesTextViewPr>
  <p:sorterViewPr>
    <p:cViewPr>
      <p:scale>
        <a:sx n="1" d="1"/>
        <a:sy n="1" d="1"/>
      </p:scale>
      <p:origin x="0" y="0"/>
    </p:cViewPr>
  </p:sorterViewPr>
  <p:notesViewPr>
    <p:cSldViewPr>
      <p:cViewPr varScale="1">
        <p:scale>
          <a:sx n="84" d="100"/>
          <a:sy n="84" d="100"/>
        </p:scale>
        <p:origin x="243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solidFill>
                  <a:schemeClr val="accent1">
                    <a:lumMod val="75000"/>
                  </a:schemeClr>
                </a:solidFill>
              </a:rPr>
              <a:t>Wait</a:t>
            </a:r>
            <a:r>
              <a:rPr lang="en-GB" b="1" baseline="0">
                <a:solidFill>
                  <a:schemeClr val="accent1">
                    <a:lumMod val="75000"/>
                  </a:schemeClr>
                </a:solidFill>
              </a:rPr>
              <a:t> time to 1st clinic appointment </a:t>
            </a:r>
            <a:endParaRPr lang="en-GB" b="1">
              <a:solidFill>
                <a:schemeClr val="accent1">
                  <a:lumMod val="75000"/>
                </a:schemeClr>
              </a:solidFill>
            </a:endParaRPr>
          </a:p>
        </c:rich>
      </c:tx>
      <c:layout>
        <c:manualLayout>
          <c:xMode val="edge"/>
          <c:yMode val="edge"/>
          <c:x val="0.18008333333333335"/>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weeks </c:v>
          </c:tx>
          <c:spPr>
            <a:ln w="28575" cap="rnd">
              <a:solidFill>
                <a:schemeClr val="accent1"/>
              </a:solidFill>
              <a:round/>
            </a:ln>
            <a:effectLst/>
          </c:spPr>
          <c:marker>
            <c:symbol val="none"/>
          </c:marker>
          <c:val>
            <c:numRef>
              <c:f>Sheet1!$A$1:$A$23</c:f>
              <c:numCache>
                <c:formatCode>General</c:formatCode>
                <c:ptCount val="23"/>
                <c:pt idx="0">
                  <c:v>22</c:v>
                </c:pt>
                <c:pt idx="1">
                  <c:v>24</c:v>
                </c:pt>
                <c:pt idx="2">
                  <c:v>12</c:v>
                </c:pt>
                <c:pt idx="3">
                  <c:v>18</c:v>
                </c:pt>
                <c:pt idx="4">
                  <c:v>17</c:v>
                </c:pt>
                <c:pt idx="5">
                  <c:v>21</c:v>
                </c:pt>
                <c:pt idx="6">
                  <c:v>15</c:v>
                </c:pt>
                <c:pt idx="7">
                  <c:v>14</c:v>
                </c:pt>
                <c:pt idx="8">
                  <c:v>18</c:v>
                </c:pt>
                <c:pt idx="9">
                  <c:v>16</c:v>
                </c:pt>
                <c:pt idx="10">
                  <c:v>16</c:v>
                </c:pt>
                <c:pt idx="11">
                  <c:v>17</c:v>
                </c:pt>
                <c:pt idx="12">
                  <c:v>7</c:v>
                </c:pt>
                <c:pt idx="13">
                  <c:v>8</c:v>
                </c:pt>
                <c:pt idx="14">
                  <c:v>12</c:v>
                </c:pt>
                <c:pt idx="15">
                  <c:v>9</c:v>
                </c:pt>
                <c:pt idx="16">
                  <c:v>7</c:v>
                </c:pt>
                <c:pt idx="17">
                  <c:v>5</c:v>
                </c:pt>
                <c:pt idx="18">
                  <c:v>6</c:v>
                </c:pt>
                <c:pt idx="19">
                  <c:v>8</c:v>
                </c:pt>
                <c:pt idx="20">
                  <c:v>8</c:v>
                </c:pt>
                <c:pt idx="21">
                  <c:v>9</c:v>
                </c:pt>
                <c:pt idx="22">
                  <c:v>7</c:v>
                </c:pt>
              </c:numCache>
            </c:numRef>
          </c:val>
          <c:smooth val="0"/>
          <c:extLst>
            <c:ext xmlns:c16="http://schemas.microsoft.com/office/drawing/2014/chart" uri="{C3380CC4-5D6E-409C-BE32-E72D297353CC}">
              <c16:uniqueId val="{00000000-202C-4443-8A6C-EB517B51EA2C}"/>
            </c:ext>
          </c:extLst>
        </c:ser>
        <c:ser>
          <c:idx val="1"/>
          <c:order val="1"/>
          <c:tx>
            <c:v>median </c:v>
          </c:tx>
          <c:spPr>
            <a:ln w="28575" cap="rnd">
              <a:solidFill>
                <a:schemeClr val="accent2"/>
              </a:solidFill>
              <a:round/>
            </a:ln>
            <a:effectLst/>
          </c:spPr>
          <c:marker>
            <c:symbol val="none"/>
          </c:marker>
          <c:val>
            <c:numRef>
              <c:f>Sheet1!$B$1:$B$23</c:f>
              <c:numCache>
                <c:formatCode>General</c:formatCode>
                <c:ptCount val="23"/>
              </c:numCache>
            </c:numRef>
          </c:val>
          <c:smooth val="0"/>
          <c:extLst>
            <c:ext xmlns:c16="http://schemas.microsoft.com/office/drawing/2014/chart" uri="{C3380CC4-5D6E-409C-BE32-E72D297353CC}">
              <c16:uniqueId val="{00000001-202C-4443-8A6C-EB517B51EA2C}"/>
            </c:ext>
          </c:extLst>
        </c:ser>
        <c:dLbls>
          <c:showLegendKey val="0"/>
          <c:showVal val="0"/>
          <c:showCatName val="0"/>
          <c:showSerName val="0"/>
          <c:showPercent val="0"/>
          <c:showBubbleSize val="0"/>
        </c:dLbls>
        <c:smooth val="0"/>
        <c:axId val="1037595680"/>
        <c:axId val="1037557184"/>
      </c:lineChart>
      <c:catAx>
        <c:axId val="103759568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7557184"/>
        <c:crosses val="autoZero"/>
        <c:auto val="1"/>
        <c:lblAlgn val="ctr"/>
        <c:lblOffset val="100"/>
        <c:noMultiLvlLbl val="0"/>
      </c:catAx>
      <c:valAx>
        <c:axId val="1037557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7595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CE758A-2308-F64C-87BA-F3B882303B4A}"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91917ECF-31C7-894F-8F8E-7CFF4DF23496}">
      <dgm:prSet/>
      <dgm:spPr>
        <a:solidFill>
          <a:srgbClr val="FF0000"/>
        </a:solidFill>
      </dgm:spPr>
      <dgm:t>
        <a:bodyPr/>
        <a:lstStyle/>
        <a:p>
          <a:pPr rtl="0"/>
          <a:r>
            <a:rPr lang="en-US" b="1" dirty="0">
              <a:solidFill>
                <a:srgbClr val="FFFFFF"/>
              </a:solidFill>
            </a:rPr>
            <a:t>Preoccupation with failure</a:t>
          </a:r>
          <a:endParaRPr lang="en-US" dirty="0">
            <a:solidFill>
              <a:srgbClr val="FFFFFF"/>
            </a:solidFill>
          </a:endParaRPr>
        </a:p>
      </dgm:t>
    </dgm:pt>
    <dgm:pt modelId="{C60939B6-56C1-2E4C-8216-5275C1DDBE10}" type="parTrans" cxnId="{EBB9E22C-7A9C-A944-A036-AD28C7E4AF99}">
      <dgm:prSet/>
      <dgm:spPr/>
      <dgm:t>
        <a:bodyPr/>
        <a:lstStyle/>
        <a:p>
          <a:endParaRPr lang="en-US"/>
        </a:p>
      </dgm:t>
    </dgm:pt>
    <dgm:pt modelId="{F652054D-1387-964D-94FE-93E27BD348BF}" type="sibTrans" cxnId="{EBB9E22C-7A9C-A944-A036-AD28C7E4AF99}">
      <dgm:prSet/>
      <dgm:spPr/>
      <dgm:t>
        <a:bodyPr/>
        <a:lstStyle/>
        <a:p>
          <a:endParaRPr lang="en-US" dirty="0"/>
        </a:p>
      </dgm:t>
    </dgm:pt>
    <dgm:pt modelId="{E8343537-D3D9-4E48-A461-6625680815F5}">
      <dgm:prSet custT="1"/>
      <dgm:spPr/>
      <dgm:t>
        <a:bodyPr/>
        <a:lstStyle/>
        <a:p>
          <a:pPr>
            <a:lnSpc>
              <a:spcPct val="100000"/>
            </a:lnSpc>
          </a:pPr>
          <a:r>
            <a:rPr lang="en-US" sz="1200" dirty="0">
              <a:solidFill>
                <a:schemeClr val="tx2"/>
              </a:solidFill>
              <a:latin typeface="Arial" panose="020B0604020202020204" pitchFamily="34" charset="0"/>
              <a:cs typeface="Arial" panose="020B0604020202020204" pitchFamily="34" charset="0"/>
            </a:rPr>
            <a:t>Regarding small errors as a symptom that something is wrong</a:t>
          </a:r>
        </a:p>
      </dgm:t>
    </dgm:pt>
    <dgm:pt modelId="{C641CB91-D90E-B547-AE98-45625C75527B}" type="parTrans" cxnId="{AA048EEE-3A0F-714C-8AB9-A8E24124CAE3}">
      <dgm:prSet/>
      <dgm:spPr/>
      <dgm:t>
        <a:bodyPr/>
        <a:lstStyle/>
        <a:p>
          <a:endParaRPr lang="en-US"/>
        </a:p>
      </dgm:t>
    </dgm:pt>
    <dgm:pt modelId="{37879B2C-C71C-4C42-B003-9D58D4A1B4F1}" type="sibTrans" cxnId="{AA048EEE-3A0F-714C-8AB9-A8E24124CAE3}">
      <dgm:prSet/>
      <dgm:spPr/>
      <dgm:t>
        <a:bodyPr/>
        <a:lstStyle/>
        <a:p>
          <a:endParaRPr lang="en-US"/>
        </a:p>
      </dgm:t>
    </dgm:pt>
    <dgm:pt modelId="{26113F71-9308-214A-BC48-E496B956A212}">
      <dgm:prSet/>
      <dgm:spPr>
        <a:solidFill>
          <a:srgbClr val="008000"/>
        </a:solidFill>
      </dgm:spPr>
      <dgm:t>
        <a:bodyPr/>
        <a:lstStyle/>
        <a:p>
          <a:r>
            <a:rPr lang="en-US" b="1" dirty="0">
              <a:solidFill>
                <a:srgbClr val="FFFFFF"/>
              </a:solidFill>
            </a:rPr>
            <a:t>Sensitivity to operations</a:t>
          </a:r>
        </a:p>
      </dgm:t>
    </dgm:pt>
    <dgm:pt modelId="{F7DF3F5E-4E25-FE49-A61F-3F1F2E0907CE}" type="parTrans" cxnId="{ECD42E2A-560F-E647-A3CF-F6C91B5B7F3A}">
      <dgm:prSet/>
      <dgm:spPr/>
      <dgm:t>
        <a:bodyPr/>
        <a:lstStyle/>
        <a:p>
          <a:endParaRPr lang="en-US"/>
        </a:p>
      </dgm:t>
    </dgm:pt>
    <dgm:pt modelId="{3AACBA64-CD6F-C643-813B-90BA39249430}" type="sibTrans" cxnId="{ECD42E2A-560F-E647-A3CF-F6C91B5B7F3A}">
      <dgm:prSet/>
      <dgm:spPr/>
      <dgm:t>
        <a:bodyPr/>
        <a:lstStyle/>
        <a:p>
          <a:endParaRPr lang="en-US" dirty="0"/>
        </a:p>
      </dgm:t>
    </dgm:pt>
    <dgm:pt modelId="{60CF8C0D-4451-BB4C-B108-F9BA21501D3B}">
      <dgm:prSet custT="1"/>
      <dgm:spPr/>
      <dgm:t>
        <a:bodyPr/>
        <a:lstStyle/>
        <a:p>
          <a:pPr>
            <a:lnSpc>
              <a:spcPct val="100000"/>
            </a:lnSpc>
          </a:pPr>
          <a:r>
            <a:rPr lang="en-US" sz="1200" dirty="0">
              <a:solidFill>
                <a:schemeClr val="tx2"/>
              </a:solidFill>
              <a:latin typeface="Arial" panose="020B0604020202020204" pitchFamily="34" charset="0"/>
              <a:cs typeface="Arial" panose="020B0604020202020204" pitchFamily="34" charset="0"/>
            </a:rPr>
            <a:t>Encouraging diversity in experience, perspective, and opinion</a:t>
          </a:r>
        </a:p>
      </dgm:t>
    </dgm:pt>
    <dgm:pt modelId="{C5FB57A4-F867-CA4E-8C65-4B3F71D1E49A}" type="parTrans" cxnId="{72F32E44-24E0-E34A-8D65-997CD1B4AF68}">
      <dgm:prSet/>
      <dgm:spPr/>
      <dgm:t>
        <a:bodyPr/>
        <a:lstStyle/>
        <a:p>
          <a:endParaRPr lang="en-US"/>
        </a:p>
      </dgm:t>
    </dgm:pt>
    <dgm:pt modelId="{73070A97-A86F-C344-9ABD-46F379D30246}" type="sibTrans" cxnId="{72F32E44-24E0-E34A-8D65-997CD1B4AF68}">
      <dgm:prSet/>
      <dgm:spPr/>
      <dgm:t>
        <a:bodyPr/>
        <a:lstStyle/>
        <a:p>
          <a:endParaRPr lang="en-US"/>
        </a:p>
      </dgm:t>
    </dgm:pt>
    <dgm:pt modelId="{BCE02439-7749-BF46-8BD2-869DF89D4A4C}">
      <dgm:prSet custT="1"/>
      <dgm:spPr/>
      <dgm:t>
        <a:bodyPr/>
        <a:lstStyle/>
        <a:p>
          <a:pPr>
            <a:lnSpc>
              <a:spcPct val="100000"/>
            </a:lnSpc>
          </a:pPr>
          <a:r>
            <a:rPr lang="en-US" sz="1200" dirty="0">
              <a:solidFill>
                <a:schemeClr val="tx2"/>
              </a:solidFill>
              <a:latin typeface="Arial" panose="020B0604020202020204" pitchFamily="34" charset="0"/>
              <a:cs typeface="Arial" panose="020B0604020202020204" pitchFamily="34" charset="0"/>
            </a:rPr>
            <a:t>Capabilities to detect, contain, and bounce-back from events that do occur</a:t>
          </a:r>
        </a:p>
      </dgm:t>
    </dgm:pt>
    <dgm:pt modelId="{42C52D7F-6302-1340-AF4B-A9D27394BA76}" type="parTrans" cxnId="{47B0C912-CC99-3F48-AF6A-1A2D8FA1D5C7}">
      <dgm:prSet/>
      <dgm:spPr/>
      <dgm:t>
        <a:bodyPr/>
        <a:lstStyle/>
        <a:p>
          <a:endParaRPr lang="en-US"/>
        </a:p>
      </dgm:t>
    </dgm:pt>
    <dgm:pt modelId="{C34ED3C7-E434-E746-87CE-8ACEB25287A3}" type="sibTrans" cxnId="{47B0C912-CC99-3F48-AF6A-1A2D8FA1D5C7}">
      <dgm:prSet/>
      <dgm:spPr/>
      <dgm:t>
        <a:bodyPr/>
        <a:lstStyle/>
        <a:p>
          <a:endParaRPr lang="en-US"/>
        </a:p>
      </dgm:t>
    </dgm:pt>
    <dgm:pt modelId="{8298359D-B7C1-4A47-AB79-BDEAD2A9BB6A}">
      <dgm:prSet/>
      <dgm:spPr>
        <a:solidFill>
          <a:srgbClr val="000090"/>
        </a:solidFill>
      </dgm:spPr>
      <dgm:t>
        <a:bodyPr/>
        <a:lstStyle/>
        <a:p>
          <a:r>
            <a:rPr lang="en-US" b="1" dirty="0">
              <a:solidFill>
                <a:srgbClr val="FFFFFF"/>
              </a:solidFill>
            </a:rPr>
            <a:t>Deference to expertise</a:t>
          </a:r>
        </a:p>
      </dgm:t>
    </dgm:pt>
    <dgm:pt modelId="{8ACB1EEF-2759-3D4C-9D21-FE1C5F531F75}" type="parTrans" cxnId="{49833E4E-743D-E045-AB55-90F58D0B46BE}">
      <dgm:prSet/>
      <dgm:spPr/>
      <dgm:t>
        <a:bodyPr/>
        <a:lstStyle/>
        <a:p>
          <a:endParaRPr lang="en-US"/>
        </a:p>
      </dgm:t>
    </dgm:pt>
    <dgm:pt modelId="{037F9817-D621-0241-97CF-D9124BB85251}" type="sibTrans" cxnId="{49833E4E-743D-E045-AB55-90F58D0B46BE}">
      <dgm:prSet/>
      <dgm:spPr/>
      <dgm:t>
        <a:bodyPr/>
        <a:lstStyle/>
        <a:p>
          <a:endParaRPr lang="en-US"/>
        </a:p>
      </dgm:t>
    </dgm:pt>
    <dgm:pt modelId="{57D304AA-60B6-2E4D-A3B1-C8FEF30058D5}">
      <dgm:prSet custT="1"/>
      <dgm:spPr/>
      <dgm:t>
        <a:bodyPr/>
        <a:lstStyle/>
        <a:p>
          <a:pPr>
            <a:lnSpc>
              <a:spcPct val="100000"/>
            </a:lnSpc>
          </a:pPr>
          <a:r>
            <a:rPr lang="en-US" sz="1200" dirty="0">
              <a:solidFill>
                <a:schemeClr val="tx2"/>
              </a:solidFill>
              <a:latin typeface="Arial" panose="020B0604020202020204" pitchFamily="34" charset="0"/>
              <a:cs typeface="Arial" panose="020B0604020202020204" pitchFamily="34" charset="0"/>
            </a:rPr>
            <a:t>Pushing decision making down  to the front line</a:t>
          </a:r>
          <a:endParaRPr lang="en-US" sz="1200" dirty="0">
            <a:latin typeface="Arial" panose="020B0604020202020204" pitchFamily="34" charset="0"/>
            <a:cs typeface="Arial" panose="020B0604020202020204" pitchFamily="34" charset="0"/>
          </a:endParaRPr>
        </a:p>
      </dgm:t>
    </dgm:pt>
    <dgm:pt modelId="{F2DA8B92-0DD7-614A-9201-21D774A2A12C}" type="parTrans" cxnId="{3D784EE9-40FC-3E47-8284-37CB194A46AF}">
      <dgm:prSet/>
      <dgm:spPr/>
      <dgm:t>
        <a:bodyPr/>
        <a:lstStyle/>
        <a:p>
          <a:endParaRPr lang="en-US"/>
        </a:p>
      </dgm:t>
    </dgm:pt>
    <dgm:pt modelId="{A0D8D6E6-7616-C045-8D84-42D754004C9B}" type="sibTrans" cxnId="{3D784EE9-40FC-3E47-8284-37CB194A46AF}">
      <dgm:prSet/>
      <dgm:spPr/>
      <dgm:t>
        <a:bodyPr/>
        <a:lstStyle/>
        <a:p>
          <a:endParaRPr lang="en-US"/>
        </a:p>
      </dgm:t>
    </dgm:pt>
    <dgm:pt modelId="{4DA00536-B998-2F48-AAEA-F888E2DB32F0}">
      <dgm:prSet/>
      <dgm:spPr/>
      <dgm:t>
        <a:bodyPr/>
        <a:lstStyle/>
        <a:p>
          <a:r>
            <a:rPr lang="en-US" b="1" dirty="0">
              <a:solidFill>
                <a:srgbClr val="FFFFFF"/>
              </a:solidFill>
            </a:rPr>
            <a:t>Reluctance to simplify</a:t>
          </a:r>
          <a:endParaRPr lang="en-US" dirty="0">
            <a:solidFill>
              <a:srgbClr val="FFFFFF"/>
            </a:solidFill>
          </a:endParaRPr>
        </a:p>
      </dgm:t>
    </dgm:pt>
    <dgm:pt modelId="{A9B3733B-7E39-7A49-96B1-3ABF1D1721B6}" type="parTrans" cxnId="{58543034-036F-5243-9137-79280748719C}">
      <dgm:prSet/>
      <dgm:spPr/>
      <dgm:t>
        <a:bodyPr/>
        <a:lstStyle/>
        <a:p>
          <a:endParaRPr lang="en-US"/>
        </a:p>
      </dgm:t>
    </dgm:pt>
    <dgm:pt modelId="{12BED00B-24DB-6C44-9E9B-1273DBCDE7FA}" type="sibTrans" cxnId="{58543034-036F-5243-9137-79280748719C}">
      <dgm:prSet/>
      <dgm:spPr/>
      <dgm:t>
        <a:bodyPr/>
        <a:lstStyle/>
        <a:p>
          <a:endParaRPr lang="en-US" dirty="0"/>
        </a:p>
      </dgm:t>
    </dgm:pt>
    <dgm:pt modelId="{1D628656-AA06-404C-B270-2C669B95A33B}">
      <dgm:prSet/>
      <dgm:spPr>
        <a:solidFill>
          <a:srgbClr val="3366FF"/>
        </a:solidFill>
      </dgm:spPr>
      <dgm:t>
        <a:bodyPr/>
        <a:lstStyle/>
        <a:p>
          <a:r>
            <a:rPr lang="en-US" dirty="0">
              <a:solidFill>
                <a:schemeClr val="tx2"/>
              </a:solidFill>
            </a:rPr>
            <a:t> </a:t>
          </a:r>
          <a:r>
            <a:rPr lang="en-US" b="1" dirty="0">
              <a:solidFill>
                <a:srgbClr val="FFFFFF"/>
              </a:solidFill>
            </a:rPr>
            <a:t>Commitment to resilience</a:t>
          </a:r>
          <a:endParaRPr lang="en-US" dirty="0">
            <a:solidFill>
              <a:srgbClr val="FFFFFF"/>
            </a:solidFill>
          </a:endParaRPr>
        </a:p>
      </dgm:t>
    </dgm:pt>
    <dgm:pt modelId="{52A45651-AC10-2B48-BFA9-5E7645F02980}" type="parTrans" cxnId="{7DEE0A3F-8564-6D4A-893D-811669726964}">
      <dgm:prSet/>
      <dgm:spPr/>
      <dgm:t>
        <a:bodyPr/>
        <a:lstStyle/>
        <a:p>
          <a:endParaRPr lang="en-US"/>
        </a:p>
      </dgm:t>
    </dgm:pt>
    <dgm:pt modelId="{983A4465-FD9E-374A-B17F-0412AC45144F}" type="sibTrans" cxnId="{7DEE0A3F-8564-6D4A-893D-811669726964}">
      <dgm:prSet/>
      <dgm:spPr/>
      <dgm:t>
        <a:bodyPr/>
        <a:lstStyle/>
        <a:p>
          <a:endParaRPr lang="en-US" dirty="0"/>
        </a:p>
      </dgm:t>
    </dgm:pt>
    <dgm:pt modelId="{EB4391CF-C748-274B-BE18-3E8A255F3389}">
      <dgm:prSet custT="1"/>
      <dgm:spPr/>
      <dgm:t>
        <a:bodyPr/>
        <a:lstStyle/>
        <a:p>
          <a:pPr>
            <a:lnSpc>
              <a:spcPct val="100000"/>
            </a:lnSpc>
          </a:pPr>
          <a:r>
            <a:rPr lang="en-US" sz="1200" dirty="0">
              <a:solidFill>
                <a:schemeClr val="tx2"/>
              </a:solidFill>
              <a:latin typeface="Arial" panose="020B0604020202020204" pitchFamily="34" charset="0"/>
              <a:cs typeface="Arial" panose="020B0604020202020204" pitchFamily="34" charset="0"/>
            </a:rPr>
            <a:t>Paying attention to what’s happening on the front-line</a:t>
          </a:r>
        </a:p>
      </dgm:t>
    </dgm:pt>
    <dgm:pt modelId="{278F3757-B661-994D-BA10-45023B7B1D3F}" type="sibTrans" cxnId="{B882C6D9-F71E-3846-9C33-90B6D13B8999}">
      <dgm:prSet/>
      <dgm:spPr/>
      <dgm:t>
        <a:bodyPr/>
        <a:lstStyle/>
        <a:p>
          <a:endParaRPr lang="en-US"/>
        </a:p>
      </dgm:t>
    </dgm:pt>
    <dgm:pt modelId="{8F9D1E4B-0BE4-6144-B187-61FCE30DD1EB}" type="parTrans" cxnId="{B882C6D9-F71E-3846-9C33-90B6D13B8999}">
      <dgm:prSet/>
      <dgm:spPr/>
      <dgm:t>
        <a:bodyPr/>
        <a:lstStyle/>
        <a:p>
          <a:endParaRPr lang="en-US"/>
        </a:p>
      </dgm:t>
    </dgm:pt>
    <dgm:pt modelId="{8DAE04F6-7A50-6746-BF1B-49FF404FE8CD}" type="pres">
      <dgm:prSet presAssocID="{58CE758A-2308-F64C-87BA-F3B882303B4A}" presName="Name0" presStyleCnt="0">
        <dgm:presLayoutVars>
          <dgm:dir/>
          <dgm:animLvl val="lvl"/>
          <dgm:resizeHandles val="exact"/>
        </dgm:presLayoutVars>
      </dgm:prSet>
      <dgm:spPr/>
    </dgm:pt>
    <dgm:pt modelId="{DAA0639C-F0E3-4444-A66C-4E82AF025B97}" type="pres">
      <dgm:prSet presAssocID="{58CE758A-2308-F64C-87BA-F3B882303B4A}" presName="tSp" presStyleCnt="0"/>
      <dgm:spPr/>
    </dgm:pt>
    <dgm:pt modelId="{C09B4B0A-056D-D94C-B828-3A9A89905494}" type="pres">
      <dgm:prSet presAssocID="{58CE758A-2308-F64C-87BA-F3B882303B4A}" presName="bSp" presStyleCnt="0"/>
      <dgm:spPr/>
    </dgm:pt>
    <dgm:pt modelId="{5B5AFFE1-7F2A-2C4B-92C0-60C9074822CA}" type="pres">
      <dgm:prSet presAssocID="{58CE758A-2308-F64C-87BA-F3B882303B4A}" presName="process" presStyleCnt="0"/>
      <dgm:spPr/>
    </dgm:pt>
    <dgm:pt modelId="{DD1C8BA0-9483-3842-AFEA-BBF3554635F6}" type="pres">
      <dgm:prSet presAssocID="{91917ECF-31C7-894F-8F8E-7CFF4DF23496}" presName="composite1" presStyleCnt="0"/>
      <dgm:spPr/>
    </dgm:pt>
    <dgm:pt modelId="{799CBA60-B890-344F-B3F6-36AB3A3A82AD}" type="pres">
      <dgm:prSet presAssocID="{91917ECF-31C7-894F-8F8E-7CFF4DF23496}" presName="dummyNode1" presStyleLbl="node1" presStyleIdx="0" presStyleCnt="5"/>
      <dgm:spPr/>
    </dgm:pt>
    <dgm:pt modelId="{204CDF7E-FE62-9D41-8300-4F2DD568CD4D}" type="pres">
      <dgm:prSet presAssocID="{91917ECF-31C7-894F-8F8E-7CFF4DF23496}" presName="childNode1" presStyleLbl="bgAcc1" presStyleIdx="0" presStyleCnt="5" custScaleX="109164" custLinFactNeighborX="-217" custLinFactNeighborY="-27061">
        <dgm:presLayoutVars>
          <dgm:bulletEnabled val="1"/>
        </dgm:presLayoutVars>
      </dgm:prSet>
      <dgm:spPr/>
    </dgm:pt>
    <dgm:pt modelId="{ECC73AE3-EE55-FC45-9E74-0A9DB9170A14}" type="pres">
      <dgm:prSet presAssocID="{91917ECF-31C7-894F-8F8E-7CFF4DF23496}" presName="childNode1tx" presStyleLbl="bgAcc1" presStyleIdx="0" presStyleCnt="5">
        <dgm:presLayoutVars>
          <dgm:bulletEnabled val="1"/>
        </dgm:presLayoutVars>
      </dgm:prSet>
      <dgm:spPr/>
    </dgm:pt>
    <dgm:pt modelId="{CE2B92ED-6D59-E247-A14B-FD1285313101}" type="pres">
      <dgm:prSet presAssocID="{91917ECF-31C7-894F-8F8E-7CFF4DF23496}" presName="parentNode1" presStyleLbl="node1" presStyleIdx="0" presStyleCnt="5">
        <dgm:presLayoutVars>
          <dgm:chMax val="1"/>
          <dgm:bulletEnabled val="1"/>
        </dgm:presLayoutVars>
      </dgm:prSet>
      <dgm:spPr/>
    </dgm:pt>
    <dgm:pt modelId="{66ADDFA1-D249-A74F-884D-65FC6BC76388}" type="pres">
      <dgm:prSet presAssocID="{91917ECF-31C7-894F-8F8E-7CFF4DF23496}" presName="connSite1" presStyleCnt="0"/>
      <dgm:spPr/>
    </dgm:pt>
    <dgm:pt modelId="{B9FB932C-642D-8145-BFF5-E72507E83837}" type="pres">
      <dgm:prSet presAssocID="{F652054D-1387-964D-94FE-93E27BD348BF}" presName="Name9" presStyleLbl="sibTrans2D1" presStyleIdx="0" presStyleCnt="4"/>
      <dgm:spPr/>
    </dgm:pt>
    <dgm:pt modelId="{3547EBE0-3FC2-9745-8AD7-391364E8BF86}" type="pres">
      <dgm:prSet presAssocID="{26113F71-9308-214A-BC48-E496B956A212}" presName="composite2" presStyleCnt="0"/>
      <dgm:spPr/>
    </dgm:pt>
    <dgm:pt modelId="{4C3E4D89-77D2-0144-8AAF-9C2AF561AF5F}" type="pres">
      <dgm:prSet presAssocID="{26113F71-9308-214A-BC48-E496B956A212}" presName="dummyNode2" presStyleLbl="node1" presStyleIdx="0" presStyleCnt="5"/>
      <dgm:spPr/>
    </dgm:pt>
    <dgm:pt modelId="{F0D458DE-B815-C64A-A6B4-ADEF1EBF0DF2}" type="pres">
      <dgm:prSet presAssocID="{26113F71-9308-214A-BC48-E496B956A212}" presName="childNode2" presStyleLbl="bgAcc1" presStyleIdx="1" presStyleCnt="5" custScaleX="111552" custScaleY="138477" custLinFactNeighborX="-683" custLinFactNeighborY="17388">
        <dgm:presLayoutVars>
          <dgm:bulletEnabled val="1"/>
        </dgm:presLayoutVars>
      </dgm:prSet>
      <dgm:spPr/>
    </dgm:pt>
    <dgm:pt modelId="{BC02C119-CEED-B045-829E-16ABB14227D2}" type="pres">
      <dgm:prSet presAssocID="{26113F71-9308-214A-BC48-E496B956A212}" presName="childNode2tx" presStyleLbl="bgAcc1" presStyleIdx="1" presStyleCnt="5">
        <dgm:presLayoutVars>
          <dgm:bulletEnabled val="1"/>
        </dgm:presLayoutVars>
      </dgm:prSet>
      <dgm:spPr/>
    </dgm:pt>
    <dgm:pt modelId="{CE3F37C7-206F-2A4E-B82D-11CBF334E598}" type="pres">
      <dgm:prSet presAssocID="{26113F71-9308-214A-BC48-E496B956A212}" presName="parentNode2" presStyleLbl="node1" presStyleIdx="1" presStyleCnt="5" custLinFactNeighborX="-776" custLinFactNeighborY="-25359">
        <dgm:presLayoutVars>
          <dgm:chMax val="0"/>
          <dgm:bulletEnabled val="1"/>
        </dgm:presLayoutVars>
      </dgm:prSet>
      <dgm:spPr/>
    </dgm:pt>
    <dgm:pt modelId="{7BC2F352-EEAB-AA4F-941D-D976C4F66457}" type="pres">
      <dgm:prSet presAssocID="{26113F71-9308-214A-BC48-E496B956A212}" presName="connSite2" presStyleCnt="0"/>
      <dgm:spPr/>
    </dgm:pt>
    <dgm:pt modelId="{072AF5A7-861D-F04A-8330-67DCDFCF1958}" type="pres">
      <dgm:prSet presAssocID="{3AACBA64-CD6F-C643-813B-90BA39249430}" presName="Name18" presStyleLbl="sibTrans2D1" presStyleIdx="1" presStyleCnt="4" custLinFactNeighborX="7263" custLinFactNeighborY="-5028"/>
      <dgm:spPr/>
    </dgm:pt>
    <dgm:pt modelId="{C0D23867-1297-BB42-A52E-0AD24A030ABF}" type="pres">
      <dgm:prSet presAssocID="{4DA00536-B998-2F48-AAEA-F888E2DB32F0}" presName="composite1" presStyleCnt="0"/>
      <dgm:spPr/>
    </dgm:pt>
    <dgm:pt modelId="{E579ACA3-76A2-5F4F-B95F-AA434F97D56C}" type="pres">
      <dgm:prSet presAssocID="{4DA00536-B998-2F48-AAEA-F888E2DB32F0}" presName="dummyNode1" presStyleLbl="node1" presStyleIdx="1" presStyleCnt="5"/>
      <dgm:spPr/>
    </dgm:pt>
    <dgm:pt modelId="{C011578F-0C9C-EB49-8A5E-3CE33E59C4CB}" type="pres">
      <dgm:prSet presAssocID="{4DA00536-B998-2F48-AAEA-F888E2DB32F0}" presName="childNode1" presStyleLbl="bgAcc1" presStyleIdx="2" presStyleCnt="5" custLinFactNeighborX="5556" custLinFactNeighborY="-12420">
        <dgm:presLayoutVars>
          <dgm:bulletEnabled val="1"/>
        </dgm:presLayoutVars>
      </dgm:prSet>
      <dgm:spPr/>
    </dgm:pt>
    <dgm:pt modelId="{AFE02A91-A14F-034D-AE66-A8187014C4A8}" type="pres">
      <dgm:prSet presAssocID="{4DA00536-B998-2F48-AAEA-F888E2DB32F0}" presName="childNode1tx" presStyleLbl="bgAcc1" presStyleIdx="2" presStyleCnt="5">
        <dgm:presLayoutVars>
          <dgm:bulletEnabled val="1"/>
        </dgm:presLayoutVars>
      </dgm:prSet>
      <dgm:spPr/>
    </dgm:pt>
    <dgm:pt modelId="{4CAA87C6-0D8A-4140-996F-0C278A00EE2D}" type="pres">
      <dgm:prSet presAssocID="{4DA00536-B998-2F48-AAEA-F888E2DB32F0}" presName="parentNode1" presStyleLbl="node1" presStyleIdx="2" presStyleCnt="5" custLinFactNeighborX="497" custLinFactNeighborY="33366">
        <dgm:presLayoutVars>
          <dgm:chMax val="1"/>
          <dgm:bulletEnabled val="1"/>
        </dgm:presLayoutVars>
      </dgm:prSet>
      <dgm:spPr/>
    </dgm:pt>
    <dgm:pt modelId="{44E39754-41AE-C54A-8B8E-57A07CC8C7BA}" type="pres">
      <dgm:prSet presAssocID="{4DA00536-B998-2F48-AAEA-F888E2DB32F0}" presName="connSite1" presStyleCnt="0"/>
      <dgm:spPr/>
    </dgm:pt>
    <dgm:pt modelId="{4F2E09A6-29F2-6444-A35F-B3F10E2D1706}" type="pres">
      <dgm:prSet presAssocID="{12BED00B-24DB-6C44-9E9B-1273DBCDE7FA}" presName="Name9" presStyleLbl="sibTrans2D1" presStyleIdx="2" presStyleCnt="4" custLinFactNeighborX="5515" custLinFactNeighborY="5515"/>
      <dgm:spPr/>
    </dgm:pt>
    <dgm:pt modelId="{B1D38993-8563-4B42-85EB-7E9B2277A18F}" type="pres">
      <dgm:prSet presAssocID="{1D628656-AA06-404C-B270-2C669B95A33B}" presName="composite2" presStyleCnt="0"/>
      <dgm:spPr/>
    </dgm:pt>
    <dgm:pt modelId="{4BEB4824-C1B3-964A-B957-7A4CDB65C26D}" type="pres">
      <dgm:prSet presAssocID="{1D628656-AA06-404C-B270-2C669B95A33B}" presName="dummyNode2" presStyleLbl="node1" presStyleIdx="2" presStyleCnt="5"/>
      <dgm:spPr/>
    </dgm:pt>
    <dgm:pt modelId="{D2110A84-51B3-7942-96CD-A888CBFAFE67}" type="pres">
      <dgm:prSet presAssocID="{1D628656-AA06-404C-B270-2C669B95A33B}" presName="childNode2" presStyleLbl="bgAcc1" presStyleIdx="3" presStyleCnt="5" custScaleX="114322" custScaleY="123951" custLinFactNeighborX="690" custLinFactNeighborY="18393">
        <dgm:presLayoutVars>
          <dgm:bulletEnabled val="1"/>
        </dgm:presLayoutVars>
      </dgm:prSet>
      <dgm:spPr/>
    </dgm:pt>
    <dgm:pt modelId="{251C8088-F01F-C64C-ADD0-323E2C14CA00}" type="pres">
      <dgm:prSet presAssocID="{1D628656-AA06-404C-B270-2C669B95A33B}" presName="childNode2tx" presStyleLbl="bgAcc1" presStyleIdx="3" presStyleCnt="5">
        <dgm:presLayoutVars>
          <dgm:bulletEnabled val="1"/>
        </dgm:presLayoutVars>
      </dgm:prSet>
      <dgm:spPr/>
    </dgm:pt>
    <dgm:pt modelId="{FEE56ADA-2786-3043-A24A-D09C61DD1B92}" type="pres">
      <dgm:prSet presAssocID="{1D628656-AA06-404C-B270-2C669B95A33B}" presName="parentNode2" presStyleLbl="node1" presStyleIdx="3" presStyleCnt="5" custLinFactNeighborX="-788" custLinFactNeighborY="-39638">
        <dgm:presLayoutVars>
          <dgm:chMax val="0"/>
          <dgm:bulletEnabled val="1"/>
        </dgm:presLayoutVars>
      </dgm:prSet>
      <dgm:spPr/>
    </dgm:pt>
    <dgm:pt modelId="{ACD23822-5CF3-4949-BD82-A88535CB1E61}" type="pres">
      <dgm:prSet presAssocID="{1D628656-AA06-404C-B270-2C669B95A33B}" presName="connSite2" presStyleCnt="0"/>
      <dgm:spPr/>
    </dgm:pt>
    <dgm:pt modelId="{63BBEA9A-64B2-A84F-B390-330FE66CA9BA}" type="pres">
      <dgm:prSet presAssocID="{983A4465-FD9E-374A-B17F-0412AC45144F}" presName="Name18" presStyleLbl="sibTrans2D1" presStyleIdx="3" presStyleCnt="4" custLinFactNeighborX="15543" custLinFactNeighborY="-3773"/>
      <dgm:spPr/>
    </dgm:pt>
    <dgm:pt modelId="{8A65F4FC-6666-C040-AC37-2C2635AB6B5F}" type="pres">
      <dgm:prSet presAssocID="{8298359D-B7C1-4A47-AB79-BDEAD2A9BB6A}" presName="composite1" presStyleCnt="0"/>
      <dgm:spPr/>
    </dgm:pt>
    <dgm:pt modelId="{CFDD040A-9B3D-6A42-B6F7-F09CEB197A17}" type="pres">
      <dgm:prSet presAssocID="{8298359D-B7C1-4A47-AB79-BDEAD2A9BB6A}" presName="dummyNode1" presStyleLbl="node1" presStyleIdx="3" presStyleCnt="5"/>
      <dgm:spPr/>
    </dgm:pt>
    <dgm:pt modelId="{DCF842E2-E8B8-AA46-95EE-347E3726853D}" type="pres">
      <dgm:prSet presAssocID="{8298359D-B7C1-4A47-AB79-BDEAD2A9BB6A}" presName="childNode1" presStyleLbl="bgAcc1" presStyleIdx="4" presStyleCnt="5" custLinFactNeighborX="11127" custLinFactNeighborY="-10764">
        <dgm:presLayoutVars>
          <dgm:bulletEnabled val="1"/>
        </dgm:presLayoutVars>
      </dgm:prSet>
      <dgm:spPr/>
    </dgm:pt>
    <dgm:pt modelId="{1364613B-A710-0041-BD92-EBA605160663}" type="pres">
      <dgm:prSet presAssocID="{8298359D-B7C1-4A47-AB79-BDEAD2A9BB6A}" presName="childNode1tx" presStyleLbl="bgAcc1" presStyleIdx="4" presStyleCnt="5">
        <dgm:presLayoutVars>
          <dgm:bulletEnabled val="1"/>
        </dgm:presLayoutVars>
      </dgm:prSet>
      <dgm:spPr/>
    </dgm:pt>
    <dgm:pt modelId="{6C51C23A-1E59-E546-A570-81BBE83E0E83}" type="pres">
      <dgm:prSet presAssocID="{8298359D-B7C1-4A47-AB79-BDEAD2A9BB6A}" presName="parentNode1" presStyleLbl="node1" presStyleIdx="4" presStyleCnt="5">
        <dgm:presLayoutVars>
          <dgm:chMax val="1"/>
          <dgm:bulletEnabled val="1"/>
        </dgm:presLayoutVars>
      </dgm:prSet>
      <dgm:spPr/>
    </dgm:pt>
    <dgm:pt modelId="{8BFADA22-5D93-BC48-BDD7-3F18D147C004}" type="pres">
      <dgm:prSet presAssocID="{8298359D-B7C1-4A47-AB79-BDEAD2A9BB6A}" presName="connSite1" presStyleCnt="0"/>
      <dgm:spPr/>
    </dgm:pt>
  </dgm:ptLst>
  <dgm:cxnLst>
    <dgm:cxn modelId="{76C62A01-2589-7E49-B65F-2C23A532AB57}" type="presOf" srcId="{EB4391CF-C748-274B-BE18-3E8A255F3389}" destId="{BC02C119-CEED-B045-829E-16ABB14227D2}" srcOrd="1" destOrd="0" presId="urn:microsoft.com/office/officeart/2005/8/layout/hProcess4"/>
    <dgm:cxn modelId="{5819AE12-6C75-7946-BC6F-338CEFC7B1CC}" type="presOf" srcId="{F652054D-1387-964D-94FE-93E27BD348BF}" destId="{B9FB932C-642D-8145-BFF5-E72507E83837}" srcOrd="0" destOrd="0" presId="urn:microsoft.com/office/officeart/2005/8/layout/hProcess4"/>
    <dgm:cxn modelId="{47B0C912-CC99-3F48-AF6A-1A2D8FA1D5C7}" srcId="{1D628656-AA06-404C-B270-2C669B95A33B}" destId="{BCE02439-7749-BF46-8BD2-869DF89D4A4C}" srcOrd="0" destOrd="0" parTransId="{42C52D7F-6302-1340-AF4B-A9D27394BA76}" sibTransId="{C34ED3C7-E434-E746-87CE-8ACEB25287A3}"/>
    <dgm:cxn modelId="{9B10C91F-208F-3C43-A2A1-07E33F2E47D5}" type="presOf" srcId="{E8343537-D3D9-4E48-A461-6625680815F5}" destId="{204CDF7E-FE62-9D41-8300-4F2DD568CD4D}" srcOrd="0" destOrd="0" presId="urn:microsoft.com/office/officeart/2005/8/layout/hProcess4"/>
    <dgm:cxn modelId="{A088D823-DA30-3E4A-99B7-71696723744E}" type="presOf" srcId="{60CF8C0D-4451-BB4C-B108-F9BA21501D3B}" destId="{C011578F-0C9C-EB49-8A5E-3CE33E59C4CB}" srcOrd="0" destOrd="0" presId="urn:microsoft.com/office/officeart/2005/8/layout/hProcess4"/>
    <dgm:cxn modelId="{ECD42E2A-560F-E647-A3CF-F6C91B5B7F3A}" srcId="{58CE758A-2308-F64C-87BA-F3B882303B4A}" destId="{26113F71-9308-214A-BC48-E496B956A212}" srcOrd="1" destOrd="0" parTransId="{F7DF3F5E-4E25-FE49-A61F-3F1F2E0907CE}" sibTransId="{3AACBA64-CD6F-C643-813B-90BA39249430}"/>
    <dgm:cxn modelId="{A0CFA52C-7E18-3C45-AE60-7ED4B568C593}" type="presOf" srcId="{60CF8C0D-4451-BB4C-B108-F9BA21501D3B}" destId="{AFE02A91-A14F-034D-AE66-A8187014C4A8}" srcOrd="1" destOrd="0" presId="urn:microsoft.com/office/officeart/2005/8/layout/hProcess4"/>
    <dgm:cxn modelId="{EBB9E22C-7A9C-A944-A036-AD28C7E4AF99}" srcId="{58CE758A-2308-F64C-87BA-F3B882303B4A}" destId="{91917ECF-31C7-894F-8F8E-7CFF4DF23496}" srcOrd="0" destOrd="0" parTransId="{C60939B6-56C1-2E4C-8216-5275C1DDBE10}" sibTransId="{F652054D-1387-964D-94FE-93E27BD348BF}"/>
    <dgm:cxn modelId="{A4FB7E2D-0BF5-324E-9DB6-08DF972C21B0}" type="presOf" srcId="{58CE758A-2308-F64C-87BA-F3B882303B4A}" destId="{8DAE04F6-7A50-6746-BF1B-49FF404FE8CD}" srcOrd="0" destOrd="0" presId="urn:microsoft.com/office/officeart/2005/8/layout/hProcess4"/>
    <dgm:cxn modelId="{C1D34832-59A6-C44C-A02F-C038826386F5}" type="presOf" srcId="{E8343537-D3D9-4E48-A461-6625680815F5}" destId="{ECC73AE3-EE55-FC45-9E74-0A9DB9170A14}" srcOrd="1" destOrd="0" presId="urn:microsoft.com/office/officeart/2005/8/layout/hProcess4"/>
    <dgm:cxn modelId="{58543034-036F-5243-9137-79280748719C}" srcId="{58CE758A-2308-F64C-87BA-F3B882303B4A}" destId="{4DA00536-B998-2F48-AAEA-F888E2DB32F0}" srcOrd="2" destOrd="0" parTransId="{A9B3733B-7E39-7A49-96B1-3ABF1D1721B6}" sibTransId="{12BED00B-24DB-6C44-9E9B-1273DBCDE7FA}"/>
    <dgm:cxn modelId="{7DEE0A3F-8564-6D4A-893D-811669726964}" srcId="{58CE758A-2308-F64C-87BA-F3B882303B4A}" destId="{1D628656-AA06-404C-B270-2C669B95A33B}" srcOrd="3" destOrd="0" parTransId="{52A45651-AC10-2B48-BFA9-5E7645F02980}" sibTransId="{983A4465-FD9E-374A-B17F-0412AC45144F}"/>
    <dgm:cxn modelId="{72F32E44-24E0-E34A-8D65-997CD1B4AF68}" srcId="{4DA00536-B998-2F48-AAEA-F888E2DB32F0}" destId="{60CF8C0D-4451-BB4C-B108-F9BA21501D3B}" srcOrd="0" destOrd="0" parTransId="{C5FB57A4-F867-CA4E-8C65-4B3F71D1E49A}" sibTransId="{73070A97-A86F-C344-9ABD-46F379D30246}"/>
    <dgm:cxn modelId="{0E838466-BC4F-3546-8A75-C20870525431}" type="presOf" srcId="{983A4465-FD9E-374A-B17F-0412AC45144F}" destId="{63BBEA9A-64B2-A84F-B390-330FE66CA9BA}" srcOrd="0" destOrd="0" presId="urn:microsoft.com/office/officeart/2005/8/layout/hProcess4"/>
    <dgm:cxn modelId="{C792754A-3856-804E-81D4-341263B9AB9C}" type="presOf" srcId="{12BED00B-24DB-6C44-9E9B-1273DBCDE7FA}" destId="{4F2E09A6-29F2-6444-A35F-B3F10E2D1706}" srcOrd="0" destOrd="0" presId="urn:microsoft.com/office/officeart/2005/8/layout/hProcess4"/>
    <dgm:cxn modelId="{49833E4E-743D-E045-AB55-90F58D0B46BE}" srcId="{58CE758A-2308-F64C-87BA-F3B882303B4A}" destId="{8298359D-B7C1-4A47-AB79-BDEAD2A9BB6A}" srcOrd="4" destOrd="0" parTransId="{8ACB1EEF-2759-3D4C-9D21-FE1C5F531F75}" sibTransId="{037F9817-D621-0241-97CF-D9124BB85251}"/>
    <dgm:cxn modelId="{3BE3C257-11DD-6A46-B0FE-2DB42555E004}" type="presOf" srcId="{BCE02439-7749-BF46-8BD2-869DF89D4A4C}" destId="{D2110A84-51B3-7942-96CD-A888CBFAFE67}" srcOrd="0" destOrd="0" presId="urn:microsoft.com/office/officeart/2005/8/layout/hProcess4"/>
    <dgm:cxn modelId="{2EE17859-DBEB-DD4B-87E0-74366BDBC256}" type="presOf" srcId="{91917ECF-31C7-894F-8F8E-7CFF4DF23496}" destId="{CE2B92ED-6D59-E247-A14B-FD1285313101}" srcOrd="0" destOrd="0" presId="urn:microsoft.com/office/officeart/2005/8/layout/hProcess4"/>
    <dgm:cxn modelId="{52FE427B-91B9-5945-B9F1-6550E0626DA0}" type="presOf" srcId="{EB4391CF-C748-274B-BE18-3E8A255F3389}" destId="{F0D458DE-B815-C64A-A6B4-ADEF1EBF0DF2}" srcOrd="0" destOrd="0" presId="urn:microsoft.com/office/officeart/2005/8/layout/hProcess4"/>
    <dgm:cxn modelId="{D2DC2892-CAC3-D440-AD77-CE04F0D094E5}" type="presOf" srcId="{57D304AA-60B6-2E4D-A3B1-C8FEF30058D5}" destId="{1364613B-A710-0041-BD92-EBA605160663}" srcOrd="1" destOrd="0" presId="urn:microsoft.com/office/officeart/2005/8/layout/hProcess4"/>
    <dgm:cxn modelId="{D3B289A0-CADF-BB4D-80D9-AEBE190B48F7}" type="presOf" srcId="{57D304AA-60B6-2E4D-A3B1-C8FEF30058D5}" destId="{DCF842E2-E8B8-AA46-95EE-347E3726853D}" srcOrd="0" destOrd="0" presId="urn:microsoft.com/office/officeart/2005/8/layout/hProcess4"/>
    <dgm:cxn modelId="{CA4EE8A6-9FA7-ED49-9D1C-F413B7DBD7C8}" type="presOf" srcId="{26113F71-9308-214A-BC48-E496B956A212}" destId="{CE3F37C7-206F-2A4E-B82D-11CBF334E598}" srcOrd="0" destOrd="0" presId="urn:microsoft.com/office/officeart/2005/8/layout/hProcess4"/>
    <dgm:cxn modelId="{F70F93B1-5CA9-384E-9458-C9A558119543}" type="presOf" srcId="{4DA00536-B998-2F48-AAEA-F888E2DB32F0}" destId="{4CAA87C6-0D8A-4140-996F-0C278A00EE2D}" srcOrd="0" destOrd="0" presId="urn:microsoft.com/office/officeart/2005/8/layout/hProcess4"/>
    <dgm:cxn modelId="{E2E72CC2-757F-434B-975F-2A8CF7347F05}" type="presOf" srcId="{8298359D-B7C1-4A47-AB79-BDEAD2A9BB6A}" destId="{6C51C23A-1E59-E546-A570-81BBE83E0E83}" srcOrd="0" destOrd="0" presId="urn:microsoft.com/office/officeart/2005/8/layout/hProcess4"/>
    <dgm:cxn modelId="{B882C6D9-F71E-3846-9C33-90B6D13B8999}" srcId="{26113F71-9308-214A-BC48-E496B956A212}" destId="{EB4391CF-C748-274B-BE18-3E8A255F3389}" srcOrd="0" destOrd="0" parTransId="{8F9D1E4B-0BE4-6144-B187-61FCE30DD1EB}" sibTransId="{278F3757-B661-994D-BA10-45023B7B1D3F}"/>
    <dgm:cxn modelId="{C9C10BDC-A26C-2341-8193-94A4C8972734}" type="presOf" srcId="{BCE02439-7749-BF46-8BD2-869DF89D4A4C}" destId="{251C8088-F01F-C64C-ADD0-323E2C14CA00}" srcOrd="1" destOrd="0" presId="urn:microsoft.com/office/officeart/2005/8/layout/hProcess4"/>
    <dgm:cxn modelId="{3D784EE9-40FC-3E47-8284-37CB194A46AF}" srcId="{8298359D-B7C1-4A47-AB79-BDEAD2A9BB6A}" destId="{57D304AA-60B6-2E4D-A3B1-C8FEF30058D5}" srcOrd="0" destOrd="0" parTransId="{F2DA8B92-0DD7-614A-9201-21D774A2A12C}" sibTransId="{A0D8D6E6-7616-C045-8D84-42D754004C9B}"/>
    <dgm:cxn modelId="{AA048EEE-3A0F-714C-8AB9-A8E24124CAE3}" srcId="{91917ECF-31C7-894F-8F8E-7CFF4DF23496}" destId="{E8343537-D3D9-4E48-A461-6625680815F5}" srcOrd="0" destOrd="0" parTransId="{C641CB91-D90E-B547-AE98-45625C75527B}" sibTransId="{37879B2C-C71C-4C42-B003-9D58D4A1B4F1}"/>
    <dgm:cxn modelId="{A96230F1-C732-F040-B7D5-F6AC137686A7}" type="presOf" srcId="{1D628656-AA06-404C-B270-2C669B95A33B}" destId="{FEE56ADA-2786-3043-A24A-D09C61DD1B92}" srcOrd="0" destOrd="0" presId="urn:microsoft.com/office/officeart/2005/8/layout/hProcess4"/>
    <dgm:cxn modelId="{5D86B4F3-B696-564C-A128-9E816B98A532}" type="presOf" srcId="{3AACBA64-CD6F-C643-813B-90BA39249430}" destId="{072AF5A7-861D-F04A-8330-67DCDFCF1958}" srcOrd="0" destOrd="0" presId="urn:microsoft.com/office/officeart/2005/8/layout/hProcess4"/>
    <dgm:cxn modelId="{1CC0486C-47CD-D449-B2AC-7B98B1CFBDD1}" type="presParOf" srcId="{8DAE04F6-7A50-6746-BF1B-49FF404FE8CD}" destId="{DAA0639C-F0E3-4444-A66C-4E82AF025B97}" srcOrd="0" destOrd="0" presId="urn:microsoft.com/office/officeart/2005/8/layout/hProcess4"/>
    <dgm:cxn modelId="{5288179D-78DC-0344-A7F2-60AE7F3F0A93}" type="presParOf" srcId="{8DAE04F6-7A50-6746-BF1B-49FF404FE8CD}" destId="{C09B4B0A-056D-D94C-B828-3A9A89905494}" srcOrd="1" destOrd="0" presId="urn:microsoft.com/office/officeart/2005/8/layout/hProcess4"/>
    <dgm:cxn modelId="{E4075E2A-D45C-BA44-881A-314062B5C1C3}" type="presParOf" srcId="{8DAE04F6-7A50-6746-BF1B-49FF404FE8CD}" destId="{5B5AFFE1-7F2A-2C4B-92C0-60C9074822CA}" srcOrd="2" destOrd="0" presId="urn:microsoft.com/office/officeart/2005/8/layout/hProcess4"/>
    <dgm:cxn modelId="{96C109B7-DB51-AB49-8811-4D1343C8826C}" type="presParOf" srcId="{5B5AFFE1-7F2A-2C4B-92C0-60C9074822CA}" destId="{DD1C8BA0-9483-3842-AFEA-BBF3554635F6}" srcOrd="0" destOrd="0" presId="urn:microsoft.com/office/officeart/2005/8/layout/hProcess4"/>
    <dgm:cxn modelId="{13DF831E-209A-FB4B-8937-2B1E1F7DF8F8}" type="presParOf" srcId="{DD1C8BA0-9483-3842-AFEA-BBF3554635F6}" destId="{799CBA60-B890-344F-B3F6-36AB3A3A82AD}" srcOrd="0" destOrd="0" presId="urn:microsoft.com/office/officeart/2005/8/layout/hProcess4"/>
    <dgm:cxn modelId="{597DAC58-80DD-A043-8643-5E3834BB232D}" type="presParOf" srcId="{DD1C8BA0-9483-3842-AFEA-BBF3554635F6}" destId="{204CDF7E-FE62-9D41-8300-4F2DD568CD4D}" srcOrd="1" destOrd="0" presId="urn:microsoft.com/office/officeart/2005/8/layout/hProcess4"/>
    <dgm:cxn modelId="{94C8D633-FA8F-7543-9A09-7D452CCA1ABF}" type="presParOf" srcId="{DD1C8BA0-9483-3842-AFEA-BBF3554635F6}" destId="{ECC73AE3-EE55-FC45-9E74-0A9DB9170A14}" srcOrd="2" destOrd="0" presId="urn:microsoft.com/office/officeart/2005/8/layout/hProcess4"/>
    <dgm:cxn modelId="{3CBA2405-ADFF-5740-B809-3F9F2AEFACC5}" type="presParOf" srcId="{DD1C8BA0-9483-3842-AFEA-BBF3554635F6}" destId="{CE2B92ED-6D59-E247-A14B-FD1285313101}" srcOrd="3" destOrd="0" presId="urn:microsoft.com/office/officeart/2005/8/layout/hProcess4"/>
    <dgm:cxn modelId="{A1D946AE-123E-C34E-B5AE-A0CD7D73DD42}" type="presParOf" srcId="{DD1C8BA0-9483-3842-AFEA-BBF3554635F6}" destId="{66ADDFA1-D249-A74F-884D-65FC6BC76388}" srcOrd="4" destOrd="0" presId="urn:microsoft.com/office/officeart/2005/8/layout/hProcess4"/>
    <dgm:cxn modelId="{390B8920-FBC9-3D4B-AA55-43117CD45748}" type="presParOf" srcId="{5B5AFFE1-7F2A-2C4B-92C0-60C9074822CA}" destId="{B9FB932C-642D-8145-BFF5-E72507E83837}" srcOrd="1" destOrd="0" presId="urn:microsoft.com/office/officeart/2005/8/layout/hProcess4"/>
    <dgm:cxn modelId="{C83292F1-D693-4248-A7F7-B4AE71F35532}" type="presParOf" srcId="{5B5AFFE1-7F2A-2C4B-92C0-60C9074822CA}" destId="{3547EBE0-3FC2-9745-8AD7-391364E8BF86}" srcOrd="2" destOrd="0" presId="urn:microsoft.com/office/officeart/2005/8/layout/hProcess4"/>
    <dgm:cxn modelId="{FAD3CEF6-F64C-6E43-A14D-23BB942DAA12}" type="presParOf" srcId="{3547EBE0-3FC2-9745-8AD7-391364E8BF86}" destId="{4C3E4D89-77D2-0144-8AAF-9C2AF561AF5F}" srcOrd="0" destOrd="0" presId="urn:microsoft.com/office/officeart/2005/8/layout/hProcess4"/>
    <dgm:cxn modelId="{42B5ABF5-F97A-864D-A735-F9E8EC3DAECD}" type="presParOf" srcId="{3547EBE0-3FC2-9745-8AD7-391364E8BF86}" destId="{F0D458DE-B815-C64A-A6B4-ADEF1EBF0DF2}" srcOrd="1" destOrd="0" presId="urn:microsoft.com/office/officeart/2005/8/layout/hProcess4"/>
    <dgm:cxn modelId="{CF253DC0-91CA-D346-A233-6C76D6C6ECA8}" type="presParOf" srcId="{3547EBE0-3FC2-9745-8AD7-391364E8BF86}" destId="{BC02C119-CEED-B045-829E-16ABB14227D2}" srcOrd="2" destOrd="0" presId="urn:microsoft.com/office/officeart/2005/8/layout/hProcess4"/>
    <dgm:cxn modelId="{67562708-D7F3-3F4B-8C70-D837B12634D6}" type="presParOf" srcId="{3547EBE0-3FC2-9745-8AD7-391364E8BF86}" destId="{CE3F37C7-206F-2A4E-B82D-11CBF334E598}" srcOrd="3" destOrd="0" presId="urn:microsoft.com/office/officeart/2005/8/layout/hProcess4"/>
    <dgm:cxn modelId="{1AFF8634-D594-6C4C-B391-E8189873F146}" type="presParOf" srcId="{3547EBE0-3FC2-9745-8AD7-391364E8BF86}" destId="{7BC2F352-EEAB-AA4F-941D-D976C4F66457}" srcOrd="4" destOrd="0" presId="urn:microsoft.com/office/officeart/2005/8/layout/hProcess4"/>
    <dgm:cxn modelId="{4BB86B84-27E9-1A46-B292-4BDC209664DA}" type="presParOf" srcId="{5B5AFFE1-7F2A-2C4B-92C0-60C9074822CA}" destId="{072AF5A7-861D-F04A-8330-67DCDFCF1958}" srcOrd="3" destOrd="0" presId="urn:microsoft.com/office/officeart/2005/8/layout/hProcess4"/>
    <dgm:cxn modelId="{FE0E19D2-F92D-9F47-9265-10AB63C0F48E}" type="presParOf" srcId="{5B5AFFE1-7F2A-2C4B-92C0-60C9074822CA}" destId="{C0D23867-1297-BB42-A52E-0AD24A030ABF}" srcOrd="4" destOrd="0" presId="urn:microsoft.com/office/officeart/2005/8/layout/hProcess4"/>
    <dgm:cxn modelId="{6EAA8BCB-F198-804E-9F0F-E3D5E35E3F9B}" type="presParOf" srcId="{C0D23867-1297-BB42-A52E-0AD24A030ABF}" destId="{E579ACA3-76A2-5F4F-B95F-AA434F97D56C}" srcOrd="0" destOrd="0" presId="urn:microsoft.com/office/officeart/2005/8/layout/hProcess4"/>
    <dgm:cxn modelId="{703260D0-23DD-BB49-9D9A-8B9F39B2D8B8}" type="presParOf" srcId="{C0D23867-1297-BB42-A52E-0AD24A030ABF}" destId="{C011578F-0C9C-EB49-8A5E-3CE33E59C4CB}" srcOrd="1" destOrd="0" presId="urn:microsoft.com/office/officeart/2005/8/layout/hProcess4"/>
    <dgm:cxn modelId="{CCAA4629-704F-744A-B7BE-B7877272287E}" type="presParOf" srcId="{C0D23867-1297-BB42-A52E-0AD24A030ABF}" destId="{AFE02A91-A14F-034D-AE66-A8187014C4A8}" srcOrd="2" destOrd="0" presId="urn:microsoft.com/office/officeart/2005/8/layout/hProcess4"/>
    <dgm:cxn modelId="{7F82A853-F101-E146-A832-060313AA5CA4}" type="presParOf" srcId="{C0D23867-1297-BB42-A52E-0AD24A030ABF}" destId="{4CAA87C6-0D8A-4140-996F-0C278A00EE2D}" srcOrd="3" destOrd="0" presId="urn:microsoft.com/office/officeart/2005/8/layout/hProcess4"/>
    <dgm:cxn modelId="{A6DDAD74-BD10-174F-B13E-E27B6251F7F7}" type="presParOf" srcId="{C0D23867-1297-BB42-A52E-0AD24A030ABF}" destId="{44E39754-41AE-C54A-8B8E-57A07CC8C7BA}" srcOrd="4" destOrd="0" presId="urn:microsoft.com/office/officeart/2005/8/layout/hProcess4"/>
    <dgm:cxn modelId="{0C01F465-A0D5-AB45-A988-395DB65EBEDA}" type="presParOf" srcId="{5B5AFFE1-7F2A-2C4B-92C0-60C9074822CA}" destId="{4F2E09A6-29F2-6444-A35F-B3F10E2D1706}" srcOrd="5" destOrd="0" presId="urn:microsoft.com/office/officeart/2005/8/layout/hProcess4"/>
    <dgm:cxn modelId="{1E659EC6-0410-9045-B9B2-1C3FCEA088EE}" type="presParOf" srcId="{5B5AFFE1-7F2A-2C4B-92C0-60C9074822CA}" destId="{B1D38993-8563-4B42-85EB-7E9B2277A18F}" srcOrd="6" destOrd="0" presId="urn:microsoft.com/office/officeart/2005/8/layout/hProcess4"/>
    <dgm:cxn modelId="{54348058-C5D5-7F48-9E22-1E06ED7A05BF}" type="presParOf" srcId="{B1D38993-8563-4B42-85EB-7E9B2277A18F}" destId="{4BEB4824-C1B3-964A-B957-7A4CDB65C26D}" srcOrd="0" destOrd="0" presId="urn:microsoft.com/office/officeart/2005/8/layout/hProcess4"/>
    <dgm:cxn modelId="{FA7C7182-C0E4-6149-AC6F-C6FC90694D19}" type="presParOf" srcId="{B1D38993-8563-4B42-85EB-7E9B2277A18F}" destId="{D2110A84-51B3-7942-96CD-A888CBFAFE67}" srcOrd="1" destOrd="0" presId="urn:microsoft.com/office/officeart/2005/8/layout/hProcess4"/>
    <dgm:cxn modelId="{F9FFD6A2-F6AB-B144-9892-6367930BCA8C}" type="presParOf" srcId="{B1D38993-8563-4B42-85EB-7E9B2277A18F}" destId="{251C8088-F01F-C64C-ADD0-323E2C14CA00}" srcOrd="2" destOrd="0" presId="urn:microsoft.com/office/officeart/2005/8/layout/hProcess4"/>
    <dgm:cxn modelId="{A68CCEE2-9CEE-D04C-AB81-D62F2D5BE3D0}" type="presParOf" srcId="{B1D38993-8563-4B42-85EB-7E9B2277A18F}" destId="{FEE56ADA-2786-3043-A24A-D09C61DD1B92}" srcOrd="3" destOrd="0" presId="urn:microsoft.com/office/officeart/2005/8/layout/hProcess4"/>
    <dgm:cxn modelId="{1EEF84A8-1F45-8A40-A1FB-38C69B71DED2}" type="presParOf" srcId="{B1D38993-8563-4B42-85EB-7E9B2277A18F}" destId="{ACD23822-5CF3-4949-BD82-A88535CB1E61}" srcOrd="4" destOrd="0" presId="urn:microsoft.com/office/officeart/2005/8/layout/hProcess4"/>
    <dgm:cxn modelId="{CF2C0E4C-0088-6644-B67E-255BDC5CCE38}" type="presParOf" srcId="{5B5AFFE1-7F2A-2C4B-92C0-60C9074822CA}" destId="{63BBEA9A-64B2-A84F-B390-330FE66CA9BA}" srcOrd="7" destOrd="0" presId="urn:microsoft.com/office/officeart/2005/8/layout/hProcess4"/>
    <dgm:cxn modelId="{F3C21157-148D-B84A-8A35-9856EB4F064B}" type="presParOf" srcId="{5B5AFFE1-7F2A-2C4B-92C0-60C9074822CA}" destId="{8A65F4FC-6666-C040-AC37-2C2635AB6B5F}" srcOrd="8" destOrd="0" presId="urn:microsoft.com/office/officeart/2005/8/layout/hProcess4"/>
    <dgm:cxn modelId="{E4EF674F-9D1A-6C4B-8346-86CB83ADA242}" type="presParOf" srcId="{8A65F4FC-6666-C040-AC37-2C2635AB6B5F}" destId="{CFDD040A-9B3D-6A42-B6F7-F09CEB197A17}" srcOrd="0" destOrd="0" presId="urn:microsoft.com/office/officeart/2005/8/layout/hProcess4"/>
    <dgm:cxn modelId="{9CE610CA-4CA3-3F48-9C40-8F2E51D38C06}" type="presParOf" srcId="{8A65F4FC-6666-C040-AC37-2C2635AB6B5F}" destId="{DCF842E2-E8B8-AA46-95EE-347E3726853D}" srcOrd="1" destOrd="0" presId="urn:microsoft.com/office/officeart/2005/8/layout/hProcess4"/>
    <dgm:cxn modelId="{7D25F180-AD82-B840-9BD0-9E76F03DB148}" type="presParOf" srcId="{8A65F4FC-6666-C040-AC37-2C2635AB6B5F}" destId="{1364613B-A710-0041-BD92-EBA605160663}" srcOrd="2" destOrd="0" presId="urn:microsoft.com/office/officeart/2005/8/layout/hProcess4"/>
    <dgm:cxn modelId="{A934DAB0-F3A5-EF4E-B60D-6ACB57D6D965}" type="presParOf" srcId="{8A65F4FC-6666-C040-AC37-2C2635AB6B5F}" destId="{6C51C23A-1E59-E546-A570-81BBE83E0E83}" srcOrd="3" destOrd="0" presId="urn:microsoft.com/office/officeart/2005/8/layout/hProcess4"/>
    <dgm:cxn modelId="{07351409-F71A-6144-A310-F569DB87E7C3}" type="presParOf" srcId="{8A65F4FC-6666-C040-AC37-2C2635AB6B5F}" destId="{8BFADA22-5D93-BC48-BDD7-3F18D147C004}"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CDF7E-FE62-9D41-8300-4F2DD568CD4D}">
      <dsp:nvSpPr>
        <dsp:cNvPr id="0" name=""/>
        <dsp:cNvSpPr/>
      </dsp:nvSpPr>
      <dsp:spPr>
        <a:xfrm>
          <a:off x="0" y="2009286"/>
          <a:ext cx="1524700" cy="115199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100000"/>
            </a:lnSpc>
            <a:spcBef>
              <a:spcPct val="0"/>
            </a:spcBef>
            <a:spcAft>
              <a:spcPct val="15000"/>
            </a:spcAft>
            <a:buChar char="•"/>
          </a:pPr>
          <a:r>
            <a:rPr lang="en-US" sz="1200" kern="1200" dirty="0">
              <a:solidFill>
                <a:schemeClr val="tx2"/>
              </a:solidFill>
              <a:latin typeface="Arial" panose="020B0604020202020204" pitchFamily="34" charset="0"/>
              <a:cs typeface="Arial" panose="020B0604020202020204" pitchFamily="34" charset="0"/>
            </a:rPr>
            <a:t>Regarding small errors as a symptom that something is wrong</a:t>
          </a:r>
        </a:p>
      </dsp:txBody>
      <dsp:txXfrm>
        <a:off x="26510" y="2035796"/>
        <a:ext cx="1471680" cy="852115"/>
      </dsp:txXfrm>
    </dsp:sp>
    <dsp:sp modelId="{B9FB932C-642D-8145-BFF5-E72507E83837}">
      <dsp:nvSpPr>
        <dsp:cNvPr id="0" name=""/>
        <dsp:cNvSpPr/>
      </dsp:nvSpPr>
      <dsp:spPr>
        <a:xfrm>
          <a:off x="909067" y="2685345"/>
          <a:ext cx="1552904" cy="1552904"/>
        </a:xfrm>
        <a:prstGeom prst="leftCircularArrow">
          <a:avLst>
            <a:gd name="adj1" fmla="val 2390"/>
            <a:gd name="adj2" fmla="val 288974"/>
            <a:gd name="adj3" fmla="val 2608809"/>
            <a:gd name="adj4" fmla="val 9568813"/>
            <a:gd name="adj5" fmla="val 278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2B92ED-6D59-E247-A14B-FD1285313101}">
      <dsp:nvSpPr>
        <dsp:cNvPr id="0" name=""/>
        <dsp:cNvSpPr/>
      </dsp:nvSpPr>
      <dsp:spPr>
        <a:xfrm>
          <a:off x="375237" y="3226161"/>
          <a:ext cx="1241516" cy="493710"/>
        </a:xfrm>
        <a:prstGeom prst="roundRect">
          <a:avLst>
            <a:gd name="adj" fmla="val 10000"/>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rtl="0">
            <a:lnSpc>
              <a:spcPct val="90000"/>
            </a:lnSpc>
            <a:spcBef>
              <a:spcPct val="0"/>
            </a:spcBef>
            <a:spcAft>
              <a:spcPct val="35000"/>
            </a:spcAft>
            <a:buNone/>
          </a:pPr>
          <a:r>
            <a:rPr lang="en-US" sz="1500" b="1" kern="1200" dirty="0">
              <a:solidFill>
                <a:srgbClr val="FFFFFF"/>
              </a:solidFill>
            </a:rPr>
            <a:t>Preoccupation with failure</a:t>
          </a:r>
          <a:endParaRPr lang="en-US" sz="1500" kern="1200" dirty="0">
            <a:solidFill>
              <a:srgbClr val="FFFFFF"/>
            </a:solidFill>
          </a:endParaRPr>
        </a:p>
      </dsp:txBody>
      <dsp:txXfrm>
        <a:off x="389697" y="3240621"/>
        <a:ext cx="1212596" cy="464790"/>
      </dsp:txXfrm>
    </dsp:sp>
    <dsp:sp modelId="{F0D458DE-B815-C64A-A6B4-ADEF1EBF0DF2}">
      <dsp:nvSpPr>
        <dsp:cNvPr id="0" name=""/>
        <dsp:cNvSpPr/>
      </dsp:nvSpPr>
      <dsp:spPr>
        <a:xfrm>
          <a:off x="1783984" y="2298125"/>
          <a:ext cx="1558053" cy="159524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100000"/>
            </a:lnSpc>
            <a:spcBef>
              <a:spcPct val="0"/>
            </a:spcBef>
            <a:spcAft>
              <a:spcPct val="15000"/>
            </a:spcAft>
            <a:buChar char="•"/>
          </a:pPr>
          <a:r>
            <a:rPr lang="en-US" sz="1200" kern="1200" dirty="0">
              <a:solidFill>
                <a:schemeClr val="tx2"/>
              </a:solidFill>
              <a:latin typeface="Arial" panose="020B0604020202020204" pitchFamily="34" charset="0"/>
              <a:cs typeface="Arial" panose="020B0604020202020204" pitchFamily="34" charset="0"/>
            </a:rPr>
            <a:t>Paying attention to what’s happening on the front-line</a:t>
          </a:r>
        </a:p>
      </dsp:txBody>
      <dsp:txXfrm>
        <a:off x="1820695" y="2676674"/>
        <a:ext cx="1484631" cy="1179982"/>
      </dsp:txXfrm>
    </dsp:sp>
    <dsp:sp modelId="{072AF5A7-861D-F04A-8330-67DCDFCF1958}">
      <dsp:nvSpPr>
        <dsp:cNvPr id="0" name=""/>
        <dsp:cNvSpPr/>
      </dsp:nvSpPr>
      <dsp:spPr>
        <a:xfrm>
          <a:off x="2778146" y="1394046"/>
          <a:ext cx="1731575" cy="1731575"/>
        </a:xfrm>
        <a:prstGeom prst="circularArrow">
          <a:avLst>
            <a:gd name="adj1" fmla="val 2144"/>
            <a:gd name="adj2" fmla="val 257689"/>
            <a:gd name="adj3" fmla="val 19527786"/>
            <a:gd name="adj4" fmla="val 12536496"/>
            <a:gd name="adj5" fmla="val 250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3F37C7-206F-2A4E-B82D-11CBF334E598}">
      <dsp:nvSpPr>
        <dsp:cNvPr id="0" name=""/>
        <dsp:cNvSpPr/>
      </dsp:nvSpPr>
      <dsp:spPr>
        <a:xfrm>
          <a:off x="2174942" y="1947388"/>
          <a:ext cx="1241516" cy="493710"/>
        </a:xfrm>
        <a:prstGeom prst="roundRect">
          <a:avLst>
            <a:gd name="adj" fmla="val 10000"/>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FFFFFF"/>
              </a:solidFill>
            </a:rPr>
            <a:t>Sensitivity to operations</a:t>
          </a:r>
        </a:p>
      </dsp:txBody>
      <dsp:txXfrm>
        <a:off x="2189402" y="1961848"/>
        <a:ext cx="1212596" cy="464790"/>
      </dsp:txXfrm>
    </dsp:sp>
    <dsp:sp modelId="{C011578F-0C9C-EB49-8A5E-3CE33E59C4CB}">
      <dsp:nvSpPr>
        <dsp:cNvPr id="0" name=""/>
        <dsp:cNvSpPr/>
      </dsp:nvSpPr>
      <dsp:spPr>
        <a:xfrm>
          <a:off x="3680463" y="2177949"/>
          <a:ext cx="1396706" cy="115199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100000"/>
            </a:lnSpc>
            <a:spcBef>
              <a:spcPct val="0"/>
            </a:spcBef>
            <a:spcAft>
              <a:spcPct val="15000"/>
            </a:spcAft>
            <a:buChar char="•"/>
          </a:pPr>
          <a:r>
            <a:rPr lang="en-US" sz="1200" kern="1200" dirty="0">
              <a:solidFill>
                <a:schemeClr val="tx2"/>
              </a:solidFill>
              <a:latin typeface="Arial" panose="020B0604020202020204" pitchFamily="34" charset="0"/>
              <a:cs typeface="Arial" panose="020B0604020202020204" pitchFamily="34" charset="0"/>
            </a:rPr>
            <a:t>Encouraging diversity in experience, perspective, and opinion</a:t>
          </a:r>
        </a:p>
      </dsp:txBody>
      <dsp:txXfrm>
        <a:off x="3706973" y="2204459"/>
        <a:ext cx="1343686" cy="852115"/>
      </dsp:txXfrm>
    </dsp:sp>
    <dsp:sp modelId="{4F2E09A6-29F2-6444-A35F-B3F10E2D1706}">
      <dsp:nvSpPr>
        <dsp:cNvPr id="0" name=""/>
        <dsp:cNvSpPr/>
      </dsp:nvSpPr>
      <dsp:spPr>
        <a:xfrm>
          <a:off x="4502589" y="2840845"/>
          <a:ext cx="1572715" cy="1572715"/>
        </a:xfrm>
        <a:prstGeom prst="leftCircularArrow">
          <a:avLst>
            <a:gd name="adj1" fmla="val 2360"/>
            <a:gd name="adj2" fmla="val 285136"/>
            <a:gd name="adj3" fmla="val 2188209"/>
            <a:gd name="adj4" fmla="val 9152052"/>
            <a:gd name="adj5" fmla="val 2754"/>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CAA87C6-0D8A-4140-996F-0C278A00EE2D}">
      <dsp:nvSpPr>
        <dsp:cNvPr id="0" name=""/>
        <dsp:cNvSpPr/>
      </dsp:nvSpPr>
      <dsp:spPr>
        <a:xfrm>
          <a:off x="3919411" y="3390892"/>
          <a:ext cx="1241516" cy="49371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FFFFFF"/>
              </a:solidFill>
            </a:rPr>
            <a:t>Reluctance to simplify</a:t>
          </a:r>
          <a:endParaRPr lang="en-US" sz="1500" kern="1200" dirty="0">
            <a:solidFill>
              <a:srgbClr val="FFFFFF"/>
            </a:solidFill>
          </a:endParaRPr>
        </a:p>
      </dsp:txBody>
      <dsp:txXfrm>
        <a:off x="3933871" y="3405352"/>
        <a:ext cx="1212596" cy="464790"/>
      </dsp:txXfrm>
    </dsp:sp>
    <dsp:sp modelId="{D2110A84-51B3-7942-96CD-A888CBFAFE67}">
      <dsp:nvSpPr>
        <dsp:cNvPr id="0" name=""/>
        <dsp:cNvSpPr/>
      </dsp:nvSpPr>
      <dsp:spPr>
        <a:xfrm>
          <a:off x="5341164" y="2393969"/>
          <a:ext cx="1596742" cy="142790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100000"/>
            </a:lnSpc>
            <a:spcBef>
              <a:spcPct val="0"/>
            </a:spcBef>
            <a:spcAft>
              <a:spcPct val="15000"/>
            </a:spcAft>
            <a:buChar char="•"/>
          </a:pPr>
          <a:r>
            <a:rPr lang="en-US" sz="1200" kern="1200" dirty="0">
              <a:solidFill>
                <a:schemeClr val="tx2"/>
              </a:solidFill>
              <a:latin typeface="Arial" panose="020B0604020202020204" pitchFamily="34" charset="0"/>
              <a:cs typeface="Arial" panose="020B0604020202020204" pitchFamily="34" charset="0"/>
            </a:rPr>
            <a:t>Capabilities to detect, contain, and bounce-back from events that do occur</a:t>
          </a:r>
        </a:p>
      </dsp:txBody>
      <dsp:txXfrm>
        <a:off x="5374024" y="2732809"/>
        <a:ext cx="1531022" cy="1056204"/>
      </dsp:txXfrm>
    </dsp:sp>
    <dsp:sp modelId="{63BBEA9A-64B2-A84F-B390-330FE66CA9BA}">
      <dsp:nvSpPr>
        <dsp:cNvPr id="0" name=""/>
        <dsp:cNvSpPr/>
      </dsp:nvSpPr>
      <dsp:spPr>
        <a:xfrm>
          <a:off x="6460889" y="1363272"/>
          <a:ext cx="1823127" cy="1823127"/>
        </a:xfrm>
        <a:prstGeom prst="circularArrow">
          <a:avLst>
            <a:gd name="adj1" fmla="val 2036"/>
            <a:gd name="adj2" fmla="val 244145"/>
            <a:gd name="adj3" fmla="val 19745290"/>
            <a:gd name="adj4" fmla="val 12740457"/>
            <a:gd name="adj5" fmla="val 2376"/>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EE56ADA-2786-3043-A24A-D09C61DD1B92}">
      <dsp:nvSpPr>
        <dsp:cNvPr id="0" name=""/>
        <dsp:cNvSpPr/>
      </dsp:nvSpPr>
      <dsp:spPr>
        <a:xfrm>
          <a:off x="5732141" y="1877488"/>
          <a:ext cx="1241516" cy="493710"/>
        </a:xfrm>
        <a:prstGeom prst="roundRect">
          <a:avLst>
            <a:gd name="adj" fmla="val 10000"/>
          </a:avLst>
        </a:prstGeom>
        <a:solidFill>
          <a:srgbClr val="3366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2"/>
              </a:solidFill>
            </a:rPr>
            <a:t> </a:t>
          </a:r>
          <a:r>
            <a:rPr lang="en-US" sz="1500" b="1" kern="1200" dirty="0">
              <a:solidFill>
                <a:srgbClr val="FFFFFF"/>
              </a:solidFill>
            </a:rPr>
            <a:t>Commitment to resilience</a:t>
          </a:r>
          <a:endParaRPr lang="en-US" sz="1500" kern="1200" dirty="0">
            <a:solidFill>
              <a:srgbClr val="FFFFFF"/>
            </a:solidFill>
          </a:endParaRPr>
        </a:p>
      </dsp:txBody>
      <dsp:txXfrm>
        <a:off x="5746601" y="1891948"/>
        <a:ext cx="1212596" cy="464790"/>
      </dsp:txXfrm>
    </dsp:sp>
    <dsp:sp modelId="{DCF842E2-E8B8-AA46-95EE-347E3726853D}">
      <dsp:nvSpPr>
        <dsp:cNvPr id="0" name=""/>
        <dsp:cNvSpPr/>
      </dsp:nvSpPr>
      <dsp:spPr>
        <a:xfrm>
          <a:off x="7315622" y="2197026"/>
          <a:ext cx="1396706" cy="115199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100000"/>
            </a:lnSpc>
            <a:spcBef>
              <a:spcPct val="0"/>
            </a:spcBef>
            <a:spcAft>
              <a:spcPct val="15000"/>
            </a:spcAft>
            <a:buChar char="•"/>
          </a:pPr>
          <a:r>
            <a:rPr lang="en-US" sz="1200" kern="1200" dirty="0">
              <a:solidFill>
                <a:schemeClr val="tx2"/>
              </a:solidFill>
              <a:latin typeface="Arial" panose="020B0604020202020204" pitchFamily="34" charset="0"/>
              <a:cs typeface="Arial" panose="020B0604020202020204" pitchFamily="34" charset="0"/>
            </a:rPr>
            <a:t>Pushing decision making down  to the front line</a:t>
          </a:r>
          <a:endParaRPr lang="en-US" sz="1200" kern="1200" dirty="0">
            <a:latin typeface="Arial" panose="020B0604020202020204" pitchFamily="34" charset="0"/>
            <a:cs typeface="Arial" panose="020B0604020202020204" pitchFamily="34" charset="0"/>
          </a:endParaRPr>
        </a:p>
      </dsp:txBody>
      <dsp:txXfrm>
        <a:off x="7342132" y="2223536"/>
        <a:ext cx="1343686" cy="852115"/>
      </dsp:txXfrm>
    </dsp:sp>
    <dsp:sp modelId="{6C51C23A-1E59-E546-A570-81BBE83E0E83}">
      <dsp:nvSpPr>
        <dsp:cNvPr id="0" name=""/>
        <dsp:cNvSpPr/>
      </dsp:nvSpPr>
      <dsp:spPr>
        <a:xfrm>
          <a:off x="7470589" y="3226161"/>
          <a:ext cx="1241516" cy="493710"/>
        </a:xfrm>
        <a:prstGeom prst="roundRect">
          <a:avLst>
            <a:gd name="adj" fmla="val 10000"/>
          </a:avLst>
        </a:prstGeom>
        <a:solidFill>
          <a:srgbClr val="00009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FFFFFF"/>
              </a:solidFill>
            </a:rPr>
            <a:t>Deference to expertise</a:t>
          </a:r>
        </a:p>
      </dsp:txBody>
      <dsp:txXfrm>
        <a:off x="7485049" y="3240621"/>
        <a:ext cx="1212596" cy="4647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4642FC-8B89-408A-96D4-AD479B28BA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54CE576-6F6D-4A2C-AABC-C228AAF199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BC4740-0EC5-404E-9736-A2EDE95F0E49}" type="datetimeFigureOut">
              <a:rPr lang="en-GB" smtClean="0"/>
              <a:t>07/02/2022</a:t>
            </a:fld>
            <a:endParaRPr lang="en-GB"/>
          </a:p>
        </p:txBody>
      </p:sp>
      <p:sp>
        <p:nvSpPr>
          <p:cNvPr id="4" name="Footer Placeholder 3">
            <a:extLst>
              <a:ext uri="{FF2B5EF4-FFF2-40B4-BE49-F238E27FC236}">
                <a16:creationId xmlns:a16="http://schemas.microsoft.com/office/drawing/2014/main" id="{AB34CFE0-3E0B-4DCC-97C2-5F506851C7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A3B4519-DC9E-4755-B7D5-F8662E97CE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E10DC9-136C-4C6F-99AF-9DA2AB2BC7FF}" type="slidenum">
              <a:rPr lang="en-GB" smtClean="0"/>
              <a:t>‹#›</a:t>
            </a:fld>
            <a:endParaRPr lang="en-GB"/>
          </a:p>
        </p:txBody>
      </p:sp>
    </p:spTree>
    <p:extLst>
      <p:ext uri="{BB962C8B-B14F-4D97-AF65-F5344CB8AC3E}">
        <p14:creationId xmlns:p14="http://schemas.microsoft.com/office/powerpoint/2010/main" val="859400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B75F26-17BA-4A3C-939A-A109702EB9D8}" type="datetimeFigureOut">
              <a:rPr lang="en-GB" smtClean="0"/>
              <a:t>07/02/2022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FFA89-5C59-4AAF-8009-79353D94AE1E}" type="slidenum">
              <a:rPr lang="en-GB" smtClean="0"/>
              <a:t>‹#›</a:t>
            </a:fld>
            <a:endParaRPr lang="en-GB"/>
          </a:p>
        </p:txBody>
      </p:sp>
    </p:spTree>
    <p:extLst>
      <p:ext uri="{BB962C8B-B14F-4D97-AF65-F5344CB8AC3E}">
        <p14:creationId xmlns:p14="http://schemas.microsoft.com/office/powerpoint/2010/main" val="51287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0FFA89-5C59-4AAF-8009-79353D94AE1E}" type="slidenum">
              <a:rPr lang="en-GB" smtClean="0"/>
              <a:t>1</a:t>
            </a:fld>
            <a:endParaRPr lang="en-GB"/>
          </a:p>
        </p:txBody>
      </p:sp>
    </p:spTree>
    <p:extLst>
      <p:ext uri="{BB962C8B-B14F-4D97-AF65-F5344CB8AC3E}">
        <p14:creationId xmlns:p14="http://schemas.microsoft.com/office/powerpoint/2010/main" val="2996166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IE">
              <a:latin typeface="Calibri" charset="0"/>
              <a:ea typeface="MS PGothic"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DB53124-AFD0-5F46-A199-BF1E130BAA80}" type="slidenum">
              <a:rPr lang="en-US" sz="1200"/>
              <a:pPr/>
              <a:t>27</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dirty="0">
                <a:latin typeface="Calibri" charset="0"/>
                <a:ea typeface="MS PGothic" charset="0"/>
              </a:rPr>
              <a:t>Say why you have selected the individuals and what influence they have on your project </a:t>
            </a: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EDB12FC-2BFA-A542-B124-86DD58B5E09D}" type="slidenum">
              <a:rPr lang="en-US" sz="1200"/>
              <a:pPr/>
              <a:t>28</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ea typeface="MS PGothic" charset="0"/>
              </a:rPr>
              <a:t>Remember how good my when within this project lifetime </a:t>
            </a: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9168496-08A1-8A45-B52F-1082EA85DC54}" type="slidenum">
              <a:rPr lang="en-US" sz="1200"/>
              <a:pPr/>
              <a:t>29</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latin typeface="Calibri" charset="0"/>
              <a:ea typeface="MS PGothic"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9168496-08A1-8A45-B52F-1082EA85DC54}" type="slidenum">
              <a:rPr lang="en-US" sz="1200"/>
              <a:pPr/>
              <a:t>30</a:t>
            </a:fld>
            <a:endParaRPr lang="en-US" sz="1200"/>
          </a:p>
        </p:txBody>
      </p:sp>
    </p:spTree>
    <p:extLst>
      <p:ext uri="{BB962C8B-B14F-4D97-AF65-F5344CB8AC3E}">
        <p14:creationId xmlns:p14="http://schemas.microsoft.com/office/powerpoint/2010/main" val="562828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IE" dirty="0">
                <a:latin typeface="Calibri" charset="0"/>
                <a:ea typeface="MS PGothic" charset="0"/>
              </a:rPr>
              <a:t>Keep it simple </a:t>
            </a:r>
          </a:p>
          <a:p>
            <a:r>
              <a:rPr lang="en-IE" dirty="0">
                <a:latin typeface="Calibri" charset="0"/>
                <a:ea typeface="MS PGothic" charset="0"/>
              </a:rPr>
              <a:t>You wont be doing everything on the diagram </a:t>
            </a:r>
          </a:p>
          <a:p>
            <a:r>
              <a:rPr lang="en-IE" dirty="0">
                <a:latin typeface="Calibri" charset="0"/>
                <a:ea typeface="MS PGothic" charset="0"/>
              </a:rPr>
              <a:t>It creates a 1 page plan </a:t>
            </a:r>
          </a:p>
          <a:p>
            <a:endParaRPr lang="en-IE" dirty="0">
              <a:latin typeface="Calibri" charset="0"/>
              <a:ea typeface="MS PGothic"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9A415B4-8537-B948-B084-D585543C6E6A}" type="slidenum">
              <a:rPr lang="en-US" sz="1200"/>
              <a:pPr/>
              <a:t>31</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buFont typeface="Arial" panose="020B0604020202020204" pitchFamily="34" charset="0"/>
              <a:buNone/>
              <a:defRPr/>
            </a:pPr>
            <a:endParaRPr lang="en-IE" dirty="0">
              <a:cs typeface="ＭＳ Ｐゴシック" charset="0"/>
            </a:endParaRPr>
          </a:p>
          <a:p>
            <a:pPr>
              <a:buFont typeface="Arial" panose="020B0604020202020204" pitchFamily="34" charset="0"/>
              <a:buNone/>
              <a:defRPr/>
            </a:pPr>
            <a:r>
              <a:rPr lang="en-IE" dirty="0">
                <a:cs typeface="ＭＳ Ｐゴシック" charset="0"/>
              </a:rPr>
              <a:t>U</a:t>
            </a:r>
            <a:r>
              <a:rPr lang="en-IE" dirty="0">
                <a:solidFill>
                  <a:schemeClr val="tx2">
                    <a:lumMod val="75000"/>
                  </a:schemeClr>
                </a:solidFill>
                <a:cs typeface="ＭＳ Ｐゴシック" charset="0"/>
              </a:rPr>
              <a:t>se the previous template to map the key stakeholders for your AIM</a:t>
            </a:r>
            <a:r>
              <a:rPr lang="en-IE" dirty="0">
                <a:cs typeface="ＭＳ Ｐゴシック" charset="0"/>
              </a:rPr>
              <a:t>.</a:t>
            </a:r>
          </a:p>
          <a:p>
            <a:pPr>
              <a:buFont typeface="Arial" panose="020B0604020202020204" pitchFamily="34" charset="0"/>
              <a:buNone/>
              <a:defRPr/>
            </a:pPr>
            <a:endParaRPr lang="en-IE" dirty="0">
              <a:cs typeface="ＭＳ Ｐゴシック" charset="0"/>
            </a:endParaRPr>
          </a:p>
          <a:p>
            <a:pPr>
              <a:buFont typeface="Arial" panose="020B0604020202020204" pitchFamily="34" charset="0"/>
              <a:buNone/>
              <a:defRPr/>
            </a:pPr>
            <a:r>
              <a:rPr lang="en-IE" dirty="0">
                <a:solidFill>
                  <a:schemeClr val="tx2">
                    <a:lumMod val="75000"/>
                  </a:schemeClr>
                </a:solidFill>
                <a:cs typeface="ＭＳ Ｐゴシック" charset="0"/>
              </a:rPr>
              <a:t>Map your stakeholders </a:t>
            </a:r>
          </a:p>
          <a:p>
            <a:pPr>
              <a:buFont typeface="Arial" panose="020B0604020202020204" pitchFamily="34" charset="0"/>
              <a:buNone/>
              <a:defRPr/>
            </a:pPr>
            <a:endParaRPr lang="en-IE" dirty="0">
              <a:solidFill>
                <a:schemeClr val="tx2">
                  <a:lumMod val="75000"/>
                </a:schemeClr>
              </a:solidFill>
              <a:cs typeface="ＭＳ Ｐゴシック" charset="0"/>
            </a:endParaRPr>
          </a:p>
          <a:p>
            <a:pPr>
              <a:buFont typeface="Arial" panose="020B0604020202020204" pitchFamily="34" charset="0"/>
              <a:buNone/>
              <a:defRPr/>
            </a:pPr>
            <a:r>
              <a:rPr lang="en-IE" dirty="0">
                <a:solidFill>
                  <a:schemeClr val="tx2">
                    <a:lumMod val="75000"/>
                  </a:schemeClr>
                </a:solidFill>
                <a:cs typeface="ＭＳ Ｐゴシック" charset="0"/>
              </a:rPr>
              <a:t>Identify stakeholders require attention</a:t>
            </a:r>
            <a:endParaRPr lang="en-GB" dirty="0">
              <a:cs typeface="ＭＳ Ｐゴシック" charset="0"/>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8CFBCAE-DEC9-EE47-818A-33AF0FA0ED3F}" type="slidenum">
              <a:rPr lang="en-US" sz="1200"/>
              <a:pPr/>
              <a:t>32</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latin typeface="Calibri" charset="0"/>
              <a:ea typeface="MS PGothic"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20125FE-4D3E-6041-B3FF-EE5D8A74325D}" type="slidenum">
              <a:rPr lang="en-US" sz="1200"/>
              <a:pPr/>
              <a:t>33</a:t>
            </a:fld>
            <a:endParaRPr lang="en-US" sz="1200"/>
          </a:p>
        </p:txBody>
      </p:sp>
    </p:spTree>
    <p:extLst>
      <p:ext uri="{BB962C8B-B14F-4D97-AF65-F5344CB8AC3E}">
        <p14:creationId xmlns:p14="http://schemas.microsoft.com/office/powerpoint/2010/main" val="1520262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ea typeface="MS PGothic" charset="0"/>
              </a:rPr>
              <a:t>You can insert text in the aim box and the cycle text boxes </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F48AD32-FFCB-F146-8AB5-CAA1E9C58EFF}" type="slidenum">
              <a:rPr lang="en-US" sz="1200"/>
              <a:pPr/>
              <a:t>35</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ea typeface="MS PGothic" charset="0"/>
              </a:rPr>
              <a:t>Some call PDSA’s learning cycles </a:t>
            </a:r>
          </a:p>
          <a:p>
            <a:r>
              <a:rPr lang="en-GB">
                <a:latin typeface="Calibri" charset="0"/>
                <a:ea typeface="MS PGothic" charset="0"/>
              </a:rPr>
              <a:t>What did you learn? </a:t>
            </a:r>
          </a:p>
          <a:p>
            <a:r>
              <a:rPr lang="en-GB">
                <a:latin typeface="Calibri" charset="0"/>
                <a:ea typeface="MS PGothic" charset="0"/>
              </a:rPr>
              <a:t>Often the test either confirm your hunches or assumptions or you find out what does NOT work.</a:t>
            </a:r>
          </a:p>
          <a:p>
            <a:r>
              <a:rPr lang="en-GB">
                <a:latin typeface="Calibri" charset="0"/>
                <a:ea typeface="MS PGothic" charset="0"/>
              </a:rPr>
              <a:t>Everything you discover helps to move your thinking and planning for change </a:t>
            </a:r>
          </a:p>
          <a:p>
            <a:endParaRPr lang="en-GB">
              <a:latin typeface="Calibri" charset="0"/>
              <a:ea typeface="MS PGothic"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20125FE-4D3E-6041-B3FF-EE5D8A74325D}" type="slidenum">
              <a:rPr lang="en-US" sz="1200"/>
              <a:pPr/>
              <a:t>36</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IE">
              <a:latin typeface="Calibri" charset="0"/>
              <a:ea typeface="MS PGothic"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782A0C8-7E2E-1745-80B6-B494724F7BE1}" type="slidenum">
              <a:rPr lang="en-US" sz="1200"/>
              <a:pPr/>
              <a:t>37</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0FFA89-5C59-4AAF-8009-79353D94AE1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5092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IE">
              <a:latin typeface="Calibri" charset="0"/>
              <a:ea typeface="MS PGothic"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87FF111-A864-4648-9387-9FEA042B78E6}" type="slidenum">
              <a:rPr lang="en-US" sz="1200"/>
              <a:pPr/>
              <a:t>38</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IE">
              <a:latin typeface="Calibri" charset="0"/>
              <a:ea typeface="MS PGothic"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B53A8F9-2CCE-8144-A968-02D1727FB2C0}" type="slidenum">
              <a:rPr lang="en-US" sz="1200"/>
              <a:pPr/>
              <a:t>39</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IE">
              <a:latin typeface="Calibri" charset="0"/>
              <a:ea typeface="MS PGothic"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B53A8F9-2CCE-8144-A968-02D1727FB2C0}" type="slidenum">
              <a:rPr lang="en-US" sz="1200"/>
              <a:pPr/>
              <a:t>40</a:t>
            </a:fld>
            <a:endParaRPr lang="en-US" sz="1200"/>
          </a:p>
        </p:txBody>
      </p:sp>
    </p:spTree>
    <p:extLst>
      <p:ext uri="{BB962C8B-B14F-4D97-AF65-F5344CB8AC3E}">
        <p14:creationId xmlns:p14="http://schemas.microsoft.com/office/powerpoint/2010/main" val="2480316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GB">
              <a:latin typeface="Calibri" charset="0"/>
              <a:ea typeface="MS PGothic"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6E38035-B33B-8D45-889E-5B9583719022}" type="slidenum">
              <a:rPr lang="en-US" sz="1200"/>
              <a:pPr/>
              <a:t>41</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0FFA89-5C59-4AAF-8009-79353D94AE1E}" type="slidenum">
              <a:rPr lang="en-GB" smtClean="0"/>
              <a:t>42</a:t>
            </a:fld>
            <a:endParaRPr lang="en-GB"/>
          </a:p>
        </p:txBody>
      </p:sp>
    </p:spTree>
    <p:extLst>
      <p:ext uri="{BB962C8B-B14F-4D97-AF65-F5344CB8AC3E}">
        <p14:creationId xmlns:p14="http://schemas.microsoft.com/office/powerpoint/2010/main" val="4017930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a:extLst>
              <a:ext uri="{FF2B5EF4-FFF2-40B4-BE49-F238E27FC236}">
                <a16:creationId xmlns:a16="http://schemas.microsoft.com/office/drawing/2014/main" id="{5B8B31CE-CABB-384D-A2CE-795A8B103B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8" name="Notes Placeholder 2">
            <a:extLst>
              <a:ext uri="{FF2B5EF4-FFF2-40B4-BE49-F238E27FC236}">
                <a16:creationId xmlns:a16="http://schemas.microsoft.com/office/drawing/2014/main" id="{54829E24-69E8-C947-B10F-ED33DE2E9F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Kristi</a:t>
            </a:r>
          </a:p>
          <a:p>
            <a:endParaRPr lang="en-US" altLang="en-US"/>
          </a:p>
        </p:txBody>
      </p:sp>
      <p:sp>
        <p:nvSpPr>
          <p:cNvPr id="137219" name="Slide Number Placeholder 3">
            <a:extLst>
              <a:ext uri="{FF2B5EF4-FFF2-40B4-BE49-F238E27FC236}">
                <a16:creationId xmlns:a16="http://schemas.microsoft.com/office/drawing/2014/main" id="{8DACE5AE-24FF-7A4B-99A4-D7802E0E43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7DE8E18-B392-B14B-991E-F2CEB0F2CA8B}" type="slidenum">
              <a:rPr lang="en-US" altLang="en-US" sz="1200"/>
              <a:pPr/>
              <a:t>13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914999F-5BA5-4DFE-AF65-07B18232780F}" type="slidenum">
              <a:rPr lang="en-US" smtClean="0">
                <a:latin typeface="Arial" pitchFamily="34" charset="0"/>
              </a:rPr>
              <a:pPr/>
              <a:t>17</a:t>
            </a:fld>
            <a:endParaRPr lang="en-US">
              <a:latin typeface="Arial" pitchFamily="34"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xfrm>
            <a:off x="914831" y="4343216"/>
            <a:ext cx="5028339" cy="4115168"/>
          </a:xfrm>
          <a:noFill/>
        </p:spPr>
        <p:txBody>
          <a:bodyPr wrap="square" numCol="1" anchor="t" anchorCtr="0" compatLnSpc="1">
            <a:prstTxWarp prst="textNoShape">
              <a:avLst/>
            </a:prstTxWarp>
          </a:bodyPr>
          <a:lstStyle/>
          <a:p>
            <a:pPr eaLnBrk="1" hangingPunct="1"/>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0FFA89-5C59-4AAF-8009-79353D94AE1E}" type="slidenum">
              <a:rPr lang="en-GB" smtClean="0"/>
              <a:t>18</a:t>
            </a:fld>
            <a:endParaRPr lang="en-GB"/>
          </a:p>
        </p:txBody>
      </p:sp>
    </p:spTree>
    <p:extLst>
      <p:ext uri="{BB962C8B-B14F-4D97-AF65-F5344CB8AC3E}">
        <p14:creationId xmlns:p14="http://schemas.microsoft.com/office/powerpoint/2010/main" val="799271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6B85364-6D48-43F3-B940-33F4C3179F8B}" type="slidenum">
              <a:rPr lang="en-US" smtClean="0">
                <a:latin typeface="Arial" pitchFamily="34" charset="0"/>
              </a:rPr>
              <a:pPr/>
              <a:t>20</a:t>
            </a:fld>
            <a:endParaRPr lang="en-US">
              <a:latin typeface="Arial" pitchFamily="34" charset="0"/>
            </a:endParaRPr>
          </a:p>
        </p:txBody>
      </p:sp>
      <p:sp>
        <p:nvSpPr>
          <p:cNvPr id="79875" name="Rectangle 7"/>
          <p:cNvSpPr txBox="1">
            <a:spLocks noGrp="1" noChangeArrowheads="1"/>
          </p:cNvSpPr>
          <p:nvPr/>
        </p:nvSpPr>
        <p:spPr bwMode="auto">
          <a:xfrm>
            <a:off x="3883991" y="8684961"/>
            <a:ext cx="2972392" cy="457567"/>
          </a:xfrm>
          <a:prstGeom prst="rect">
            <a:avLst/>
          </a:prstGeom>
          <a:noFill/>
          <a:ln w="9525">
            <a:noFill/>
            <a:miter lim="800000"/>
            <a:headEnd/>
            <a:tailEnd/>
          </a:ln>
        </p:spPr>
        <p:txBody>
          <a:bodyPr lIns="88793" tIns="44397" rIns="88793" bIns="44397"/>
          <a:lstStyle/>
          <a:p>
            <a:pPr defTabSz="872990"/>
            <a:fld id="{981C4521-8A80-4349-9FA8-AD5B95FC7ED1}" type="slidenum">
              <a:rPr lang="en-US">
                <a:latin typeface="Calibri" pitchFamily="34" charset="0"/>
              </a:rPr>
              <a:pPr defTabSz="872990"/>
              <a:t>20</a:t>
            </a:fld>
            <a:endParaRPr lang="en-US">
              <a:latin typeface="Calibri" pitchFamily="34" charset="0"/>
            </a:endParaRPr>
          </a:p>
        </p:txBody>
      </p:sp>
      <p:sp>
        <p:nvSpPr>
          <p:cNvPr id="79876" name="Rectangle 2"/>
          <p:cNvSpPr>
            <a:spLocks noGrp="1" noRot="1" noChangeAspect="1" noChangeArrowheads="1" noTextEdit="1"/>
          </p:cNvSpPr>
          <p:nvPr>
            <p:ph type="sldImg"/>
          </p:nvPr>
        </p:nvSpPr>
        <p:spPr bwMode="auto">
          <a:xfrm>
            <a:off x="384175" y="687388"/>
            <a:ext cx="6091238" cy="3427412"/>
          </a:xfrm>
          <a:noFill/>
          <a:ln>
            <a:solidFill>
              <a:srgbClr val="000000"/>
            </a:solidFill>
            <a:miter lim="800000"/>
            <a:headEnd/>
            <a:tailEnd/>
          </a:ln>
        </p:spPr>
      </p:sp>
      <p:sp>
        <p:nvSpPr>
          <p:cNvPr id="79877" name="Rectangle 3"/>
          <p:cNvSpPr>
            <a:spLocks noGrp="1" noChangeArrowheads="1"/>
          </p:cNvSpPr>
          <p:nvPr>
            <p:ph type="body" idx="1"/>
          </p:nvPr>
        </p:nvSpPr>
        <p:spPr bwMode="auto">
          <a:xfrm>
            <a:off x="148700" y="2973456"/>
            <a:ext cx="3130792" cy="5548193"/>
          </a:xfrm>
          <a:noFill/>
        </p:spPr>
        <p:txBody>
          <a:bodyPr wrap="square" lIns="87334" tIns="43667" rIns="87334" bIns="43667" numCol="1" anchor="t" anchorCtr="0" compatLnSpc="1">
            <a:prstTxWarp prst="textNoShape">
              <a:avLst/>
            </a:prstTxWarp>
          </a:bodyPr>
          <a:lstStyle/>
          <a:p>
            <a:pPr eaLnBrk="1" hangingPunct="1"/>
            <a:endParaRPr lang="en-GB">
              <a:latin typeface="Gill Sans"/>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0FFA89-5C59-4AAF-8009-79353D94AE1E}" type="slidenum">
              <a:rPr lang="en-GB" smtClean="0"/>
              <a:t>21</a:t>
            </a:fld>
            <a:endParaRPr lang="en-GB"/>
          </a:p>
        </p:txBody>
      </p:sp>
    </p:spTree>
    <p:extLst>
      <p:ext uri="{BB962C8B-B14F-4D97-AF65-F5344CB8AC3E}">
        <p14:creationId xmlns:p14="http://schemas.microsoft.com/office/powerpoint/2010/main" val="482603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0FFA89-5C59-4AAF-8009-79353D94AE1E}" type="slidenum">
              <a:rPr lang="en-GB" smtClean="0"/>
              <a:t>23</a:t>
            </a:fld>
            <a:endParaRPr lang="en-GB"/>
          </a:p>
        </p:txBody>
      </p:sp>
    </p:spTree>
    <p:extLst>
      <p:ext uri="{BB962C8B-B14F-4D97-AF65-F5344CB8AC3E}">
        <p14:creationId xmlns:p14="http://schemas.microsoft.com/office/powerpoint/2010/main" val="1393245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0FFA89-5C59-4AAF-8009-79353D94AE1E}" type="slidenum">
              <a:rPr lang="en-GB" smtClean="0"/>
              <a:t>26</a:t>
            </a:fld>
            <a:endParaRPr lang="en-GB"/>
          </a:p>
        </p:txBody>
      </p:sp>
    </p:spTree>
    <p:extLst>
      <p:ext uri="{BB962C8B-B14F-4D97-AF65-F5344CB8AC3E}">
        <p14:creationId xmlns:p14="http://schemas.microsoft.com/office/powerpoint/2010/main" val="12824600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2.gif"/><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10.jpe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2.gif"/><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10.jpe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gif"/><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3.jpeg"/><Relationship Id="rId4" Type="http://schemas.openxmlformats.org/officeDocument/2006/relationships/image" Target="../media/image3.jpeg"/><Relationship Id="rId9"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67544" y="1707654"/>
            <a:ext cx="8229600" cy="857250"/>
          </a:xfrm>
        </p:spPr>
        <p:txBody>
          <a:bodyPr/>
          <a:lstStyle>
            <a:lvl1pPr algn="ctr">
              <a:defRPr/>
            </a:lvl1pPr>
          </a:lstStyle>
          <a:p>
            <a:r>
              <a:rPr lang="en-US" dirty="0"/>
              <a:t>Click to edit Master title style</a:t>
            </a:r>
            <a:endParaRPr lang="en-GB" dirty="0"/>
          </a:p>
        </p:txBody>
      </p:sp>
      <p:cxnSp>
        <p:nvCxnSpPr>
          <p:cNvPr id="7" name="Straight Connector 6"/>
          <p:cNvCxnSpPr/>
          <p:nvPr userDrawn="1"/>
        </p:nvCxnSpPr>
        <p:spPr>
          <a:xfrm>
            <a:off x="611560" y="2571750"/>
            <a:ext cx="7992888"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6449" y="123478"/>
            <a:ext cx="1728191" cy="1036915"/>
          </a:xfrm>
          <a:prstGeom prst="rect">
            <a:avLst/>
          </a:prstGeom>
        </p:spPr>
      </p:pic>
      <p:pic>
        <p:nvPicPr>
          <p:cNvPr id="9" name="Picture 8">
            <a:extLst>
              <a:ext uri="{FF2B5EF4-FFF2-40B4-BE49-F238E27FC236}">
                <a16:creationId xmlns:a16="http://schemas.microsoft.com/office/drawing/2014/main" id="{55F5CEA2-B947-41A6-9336-DD13B24F6C8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084168" y="4443958"/>
            <a:ext cx="2973973" cy="544237"/>
          </a:xfrm>
          <a:prstGeom prst="rect">
            <a:avLst/>
          </a:prstGeom>
        </p:spPr>
      </p:pic>
    </p:spTree>
    <p:extLst>
      <p:ext uri="{BB962C8B-B14F-4D97-AF65-F5344CB8AC3E}">
        <p14:creationId xmlns:p14="http://schemas.microsoft.com/office/powerpoint/2010/main" val="114173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Graphic - white">
    <p:bg>
      <p:bgRef idx="1001">
        <a:schemeClr val="bg1"/>
      </p:bgRef>
    </p:bg>
    <p:spTree>
      <p:nvGrpSpPr>
        <p:cNvPr id="1" name=""/>
        <p:cNvGrpSpPr/>
        <p:nvPr/>
      </p:nvGrpSpPr>
      <p:grpSpPr>
        <a:xfrm>
          <a:off x="0" y="0"/>
          <a:ext cx="0" cy="0"/>
          <a:chOff x="0" y="0"/>
          <a:chExt cx="0" cy="0"/>
        </a:xfrm>
      </p:grpSpPr>
      <p:pic>
        <p:nvPicPr>
          <p:cNvPr id="8" name="Picture 7" descr="IHI_Symbol.png"/>
          <p:cNvPicPr>
            <a:picLocks noChangeAspect="1"/>
          </p:cNvPicPr>
          <p:nvPr/>
        </p:nvPicPr>
        <p:blipFill>
          <a:blip r:embed="rId2" cstate="print"/>
          <a:stretch>
            <a:fillRect/>
          </a:stretch>
        </p:blipFill>
        <p:spPr>
          <a:xfrm>
            <a:off x="8241223" y="4668117"/>
            <a:ext cx="438652" cy="324716"/>
          </a:xfrm>
          <a:prstGeom prst="rect">
            <a:avLst/>
          </a:prstGeom>
        </p:spPr>
      </p:pic>
    </p:spTree>
    <p:extLst>
      <p:ext uri="{BB962C8B-B14F-4D97-AF65-F5344CB8AC3E}">
        <p14:creationId xmlns:p14="http://schemas.microsoft.com/office/powerpoint/2010/main" val="260074135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A34ADB5-136C-9341-BB01-7ECCEA87897B}"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B8364-82AF-5A42-ACD2-8C31B15869DA}" type="slidenum">
              <a:rPr lang="en-US" smtClean="0"/>
              <a:t>‹#›</a:t>
            </a:fld>
            <a:endParaRPr lang="en-US"/>
          </a:p>
        </p:txBody>
      </p:sp>
    </p:spTree>
    <p:extLst>
      <p:ext uri="{BB962C8B-B14F-4D97-AF65-F5344CB8AC3E}">
        <p14:creationId xmlns:p14="http://schemas.microsoft.com/office/powerpoint/2010/main" val="417518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A7F6C5E-BD62-E144-A527-25E7A05FDB52}"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6EB7CF-8F56-F244-8B57-55003ABD4293}" type="slidenum">
              <a:rPr lang="en-US" smtClean="0"/>
              <a:t>‹#›</a:t>
            </a:fld>
            <a:endParaRPr lang="en-US"/>
          </a:p>
        </p:txBody>
      </p:sp>
      <p:pic>
        <p:nvPicPr>
          <p:cNvPr id="7" name="Picture 6">
            <a:extLst>
              <a:ext uri="{FF2B5EF4-FFF2-40B4-BE49-F238E27FC236}">
                <a16:creationId xmlns:a16="http://schemas.microsoft.com/office/drawing/2014/main" id="{49FF2593-A1CC-40F3-9D5A-95692816863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1520" y="4767263"/>
            <a:ext cx="621902" cy="264178"/>
          </a:xfrm>
          <a:prstGeom prst="rect">
            <a:avLst/>
          </a:prstGeom>
        </p:spPr>
      </p:pic>
      <p:pic>
        <p:nvPicPr>
          <p:cNvPr id="9" name="Picture 8">
            <a:extLst>
              <a:ext uri="{FF2B5EF4-FFF2-40B4-BE49-F238E27FC236}">
                <a16:creationId xmlns:a16="http://schemas.microsoft.com/office/drawing/2014/main" id="{EDD9EA4E-FFC1-4253-AFD2-73FE29F3913C}"/>
              </a:ext>
            </a:extLst>
          </p:cNvPr>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843808" y="4819383"/>
            <a:ext cx="736450" cy="196245"/>
          </a:xfrm>
          <a:prstGeom prst="rect">
            <a:avLst/>
          </a:prstGeom>
          <a:noFill/>
        </p:spPr>
      </p:pic>
      <p:pic>
        <p:nvPicPr>
          <p:cNvPr id="11" name="Picture 10">
            <a:extLst>
              <a:ext uri="{FF2B5EF4-FFF2-40B4-BE49-F238E27FC236}">
                <a16:creationId xmlns:a16="http://schemas.microsoft.com/office/drawing/2014/main" id="{72C92D2A-85C6-4BBE-A85C-AEAB5155EB8E}"/>
              </a:ext>
            </a:extLst>
          </p:cNvPr>
          <p:cNvPicPr/>
          <p:nvPr userDrawn="1"/>
        </p:nvPicPr>
        <p:blipFill>
          <a:blip r:embed="rId4" cstate="print">
            <a:extLst>
              <a:ext uri="{28A0092B-C50C-407E-A947-70E740481C1C}">
                <a14:useLocalDpi xmlns:a14="http://schemas.microsoft.com/office/drawing/2010/main"/>
              </a:ext>
            </a:extLst>
          </a:blip>
          <a:stretch>
            <a:fillRect/>
          </a:stretch>
        </p:blipFill>
        <p:spPr>
          <a:xfrm>
            <a:off x="4788024" y="4831120"/>
            <a:ext cx="792088" cy="160703"/>
          </a:xfrm>
          <a:prstGeom prst="rect">
            <a:avLst/>
          </a:prstGeom>
        </p:spPr>
      </p:pic>
      <p:pic>
        <p:nvPicPr>
          <p:cNvPr id="12" name="Picture 11">
            <a:extLst>
              <a:ext uri="{FF2B5EF4-FFF2-40B4-BE49-F238E27FC236}">
                <a16:creationId xmlns:a16="http://schemas.microsoft.com/office/drawing/2014/main" id="{50C42700-F26D-48DB-BECE-FF5DFE53AC66}"/>
              </a:ext>
            </a:extLst>
          </p:cNvPr>
          <p:cNvPicPr/>
          <p:nvPr userDrawn="1"/>
        </p:nvPicPr>
        <p:blipFill>
          <a:blip r:embed="rId5" cstate="print">
            <a:extLst>
              <a:ext uri="{28A0092B-C50C-407E-A947-70E740481C1C}">
                <a14:useLocalDpi xmlns:a14="http://schemas.microsoft.com/office/drawing/2010/main"/>
              </a:ext>
            </a:extLst>
          </a:blip>
          <a:stretch>
            <a:fillRect/>
          </a:stretch>
        </p:blipFill>
        <p:spPr>
          <a:xfrm>
            <a:off x="971601" y="4799269"/>
            <a:ext cx="1017989" cy="216359"/>
          </a:xfrm>
          <a:prstGeom prst="rect">
            <a:avLst/>
          </a:prstGeom>
        </p:spPr>
      </p:pic>
      <p:pic>
        <p:nvPicPr>
          <p:cNvPr id="13" name="Picture 12">
            <a:extLst>
              <a:ext uri="{FF2B5EF4-FFF2-40B4-BE49-F238E27FC236}">
                <a16:creationId xmlns:a16="http://schemas.microsoft.com/office/drawing/2014/main" id="{5D9AF767-D1DD-4FEE-951E-A2CC8BFF1FC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308305" y="4819383"/>
            <a:ext cx="1584083" cy="217415"/>
          </a:xfrm>
          <a:prstGeom prst="rect">
            <a:avLst/>
          </a:prstGeom>
        </p:spPr>
      </p:pic>
      <p:pic>
        <p:nvPicPr>
          <p:cNvPr id="14" name="Picture 5" descr="A picture containing text, clipart&#10;&#10;Description automatically generated">
            <a:extLst>
              <a:ext uri="{FF2B5EF4-FFF2-40B4-BE49-F238E27FC236}">
                <a16:creationId xmlns:a16="http://schemas.microsoft.com/office/drawing/2014/main" id="{E8DA45BA-0C94-4178-B456-1BC227A7687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822293" y="4760050"/>
            <a:ext cx="772930" cy="30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6DC6F078-BF0F-46F4-9EAE-BF1F742230C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979712" y="4771352"/>
            <a:ext cx="678452" cy="246271"/>
          </a:xfrm>
          <a:prstGeom prst="rect">
            <a:avLst/>
          </a:prstGeom>
        </p:spPr>
      </p:pic>
    </p:spTree>
    <p:extLst>
      <p:ext uri="{BB962C8B-B14F-4D97-AF65-F5344CB8AC3E}">
        <p14:creationId xmlns:p14="http://schemas.microsoft.com/office/powerpoint/2010/main" val="3058791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A7F6C5E-BD62-E144-A527-25E7A05FDB52}"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EB7CF-8F56-F244-8B57-55003ABD4293}" type="slidenum">
              <a:rPr lang="en-US" smtClean="0"/>
              <a:t>‹#›</a:t>
            </a:fld>
            <a:endParaRPr lang="en-US"/>
          </a:p>
        </p:txBody>
      </p:sp>
      <p:pic>
        <p:nvPicPr>
          <p:cNvPr id="13" name="Picture 12">
            <a:extLst>
              <a:ext uri="{FF2B5EF4-FFF2-40B4-BE49-F238E27FC236}">
                <a16:creationId xmlns:a16="http://schemas.microsoft.com/office/drawing/2014/main" id="{34C50D2D-47A9-4F00-8C15-634F0487127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24204" y="4846512"/>
            <a:ext cx="1584083" cy="217415"/>
          </a:xfrm>
          <a:prstGeom prst="rect">
            <a:avLst/>
          </a:prstGeom>
        </p:spPr>
      </p:pic>
      <p:pic>
        <p:nvPicPr>
          <p:cNvPr id="14" name="Picture 13">
            <a:extLst>
              <a:ext uri="{FF2B5EF4-FFF2-40B4-BE49-F238E27FC236}">
                <a16:creationId xmlns:a16="http://schemas.microsoft.com/office/drawing/2014/main" id="{7B4C8FAD-B4F4-4517-814D-72576F0C74E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1520" y="4731544"/>
            <a:ext cx="621902" cy="309563"/>
          </a:xfrm>
          <a:prstGeom prst="rect">
            <a:avLst/>
          </a:prstGeom>
        </p:spPr>
      </p:pic>
      <p:pic>
        <p:nvPicPr>
          <p:cNvPr id="15" name="Picture 14">
            <a:extLst>
              <a:ext uri="{FF2B5EF4-FFF2-40B4-BE49-F238E27FC236}">
                <a16:creationId xmlns:a16="http://schemas.microsoft.com/office/drawing/2014/main" id="{D18E7989-4DC0-46D3-98C6-887BC0426ED5}"/>
              </a:ext>
            </a:extLst>
          </p:cNvPr>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2843808" y="4774011"/>
            <a:ext cx="736450" cy="246011"/>
          </a:xfrm>
          <a:prstGeom prst="rect">
            <a:avLst/>
          </a:prstGeom>
          <a:noFill/>
        </p:spPr>
      </p:pic>
      <p:pic>
        <p:nvPicPr>
          <p:cNvPr id="16" name="Picture 15">
            <a:extLst>
              <a:ext uri="{FF2B5EF4-FFF2-40B4-BE49-F238E27FC236}">
                <a16:creationId xmlns:a16="http://schemas.microsoft.com/office/drawing/2014/main" id="{579CA026-7ADF-4A65-8543-717192403870}"/>
              </a:ext>
            </a:extLst>
          </p:cNvPr>
          <p:cNvPicPr/>
          <p:nvPr userDrawn="1"/>
        </p:nvPicPr>
        <p:blipFill>
          <a:blip r:embed="rId5" cstate="print">
            <a:extLst>
              <a:ext uri="{28A0092B-C50C-407E-A947-70E740481C1C}">
                <a14:useLocalDpi xmlns:a14="http://schemas.microsoft.com/office/drawing/2010/main"/>
              </a:ext>
            </a:extLst>
          </a:blip>
          <a:stretch>
            <a:fillRect/>
          </a:stretch>
        </p:blipFill>
        <p:spPr>
          <a:xfrm>
            <a:off x="4788024" y="4815739"/>
            <a:ext cx="792088" cy="172544"/>
          </a:xfrm>
          <a:prstGeom prst="rect">
            <a:avLst/>
          </a:prstGeom>
        </p:spPr>
      </p:pic>
      <p:pic>
        <p:nvPicPr>
          <p:cNvPr id="17" name="Picture 16">
            <a:extLst>
              <a:ext uri="{FF2B5EF4-FFF2-40B4-BE49-F238E27FC236}">
                <a16:creationId xmlns:a16="http://schemas.microsoft.com/office/drawing/2014/main" id="{ADD4720C-310C-4911-ACF3-07623204113E}"/>
              </a:ext>
            </a:extLst>
          </p:cNvPr>
          <p:cNvPicPr/>
          <p:nvPr userDrawn="1"/>
        </p:nvPicPr>
        <p:blipFill>
          <a:blip r:embed="rId6" cstate="print">
            <a:extLst>
              <a:ext uri="{28A0092B-C50C-407E-A947-70E740481C1C}">
                <a14:useLocalDpi xmlns:a14="http://schemas.microsoft.com/office/drawing/2010/main"/>
              </a:ext>
            </a:extLst>
          </a:blip>
          <a:stretch>
            <a:fillRect/>
          </a:stretch>
        </p:blipFill>
        <p:spPr>
          <a:xfrm>
            <a:off x="971600" y="4761129"/>
            <a:ext cx="1017989" cy="258893"/>
          </a:xfrm>
          <a:prstGeom prst="rect">
            <a:avLst/>
          </a:prstGeom>
        </p:spPr>
      </p:pic>
      <p:pic>
        <p:nvPicPr>
          <p:cNvPr id="18" name="Picture 5" descr="A picture containing text, clipart&#10;&#10;Description automatically generated">
            <a:extLst>
              <a:ext uri="{FF2B5EF4-FFF2-40B4-BE49-F238E27FC236}">
                <a16:creationId xmlns:a16="http://schemas.microsoft.com/office/drawing/2014/main" id="{7A01D7D2-0211-4B76-94BC-FA5A692ED9FA}"/>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822293" y="4760050"/>
            <a:ext cx="772930" cy="30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EA658591-4321-4199-8806-99D3FC72261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979712" y="4771352"/>
            <a:ext cx="678452" cy="246271"/>
          </a:xfrm>
          <a:prstGeom prst="rect">
            <a:avLst/>
          </a:prstGeom>
        </p:spPr>
      </p:pic>
    </p:spTree>
    <p:extLst>
      <p:ext uri="{BB962C8B-B14F-4D97-AF65-F5344CB8AC3E}">
        <p14:creationId xmlns:p14="http://schemas.microsoft.com/office/powerpoint/2010/main" val="379429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A7F6C5E-BD62-E144-A527-25E7A05FDB52}"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EB7CF-8F56-F244-8B57-55003ABD4293}" type="slidenum">
              <a:rPr lang="en-US" smtClean="0"/>
              <a:t>‹#›</a:t>
            </a:fld>
            <a:endParaRPr lang="en-US"/>
          </a:p>
        </p:txBody>
      </p:sp>
      <p:pic>
        <p:nvPicPr>
          <p:cNvPr id="7" name="Picture 6">
            <a:extLst>
              <a:ext uri="{FF2B5EF4-FFF2-40B4-BE49-F238E27FC236}">
                <a16:creationId xmlns:a16="http://schemas.microsoft.com/office/drawing/2014/main" id="{F2D22914-D7E7-41C4-B777-A238FF26052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6862" y="4767419"/>
            <a:ext cx="621902" cy="232172"/>
          </a:xfrm>
          <a:prstGeom prst="rect">
            <a:avLst/>
          </a:prstGeom>
        </p:spPr>
      </p:pic>
      <p:pic>
        <p:nvPicPr>
          <p:cNvPr id="8" name="Picture 7">
            <a:extLst>
              <a:ext uri="{FF2B5EF4-FFF2-40B4-BE49-F238E27FC236}">
                <a16:creationId xmlns:a16="http://schemas.microsoft.com/office/drawing/2014/main" id="{1DFDEAAF-008B-44B8-AAE0-1C7B0838301A}"/>
              </a:ext>
            </a:extLst>
          </p:cNvPr>
          <p:cNvPicPr/>
          <p:nvPr userDrawn="1"/>
        </p:nvPicPr>
        <p:blipFill>
          <a:blip r:embed="rId3" cstate="print">
            <a:extLst>
              <a:ext uri="{28A0092B-C50C-407E-A947-70E740481C1C}">
                <a14:useLocalDpi xmlns:a14="http://schemas.microsoft.com/office/drawing/2010/main"/>
              </a:ext>
            </a:extLst>
          </a:blip>
          <a:stretch>
            <a:fillRect/>
          </a:stretch>
        </p:blipFill>
        <p:spPr>
          <a:xfrm>
            <a:off x="2187062" y="4713747"/>
            <a:ext cx="528392" cy="303629"/>
          </a:xfrm>
          <a:prstGeom prst="rect">
            <a:avLst/>
          </a:prstGeom>
        </p:spPr>
      </p:pic>
      <p:pic>
        <p:nvPicPr>
          <p:cNvPr id="9" name="Picture 8">
            <a:extLst>
              <a:ext uri="{FF2B5EF4-FFF2-40B4-BE49-F238E27FC236}">
                <a16:creationId xmlns:a16="http://schemas.microsoft.com/office/drawing/2014/main" id="{1544F899-C7B9-48F1-8BAC-A56DAC5CBFBB}"/>
              </a:ext>
            </a:extLst>
          </p:cNvPr>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2979150" y="4799269"/>
            <a:ext cx="736450" cy="184508"/>
          </a:xfrm>
          <a:prstGeom prst="rect">
            <a:avLst/>
          </a:prstGeom>
          <a:noFill/>
        </p:spPr>
      </p:pic>
      <p:pic>
        <p:nvPicPr>
          <p:cNvPr id="10" name="Picture 9">
            <a:extLst>
              <a:ext uri="{FF2B5EF4-FFF2-40B4-BE49-F238E27FC236}">
                <a16:creationId xmlns:a16="http://schemas.microsoft.com/office/drawing/2014/main" id="{E18958DD-CD61-4998-B90B-B6E08E8F5330}"/>
              </a:ext>
            </a:extLst>
          </p:cNvPr>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3987263" y="4792495"/>
            <a:ext cx="683955" cy="191282"/>
          </a:xfrm>
          <a:prstGeom prst="rect">
            <a:avLst/>
          </a:prstGeom>
          <a:noFill/>
          <a:ln>
            <a:noFill/>
          </a:ln>
        </p:spPr>
      </p:pic>
      <p:pic>
        <p:nvPicPr>
          <p:cNvPr id="11" name="Picture 10">
            <a:extLst>
              <a:ext uri="{FF2B5EF4-FFF2-40B4-BE49-F238E27FC236}">
                <a16:creationId xmlns:a16="http://schemas.microsoft.com/office/drawing/2014/main" id="{30DDFEBB-50F6-4188-AEB4-182A49ED2A7F}"/>
              </a:ext>
            </a:extLst>
          </p:cNvPr>
          <p:cNvPicPr/>
          <p:nvPr userDrawn="1"/>
        </p:nvPicPr>
        <p:blipFill>
          <a:blip r:embed="rId6" cstate="print">
            <a:extLst>
              <a:ext uri="{28A0092B-C50C-407E-A947-70E740481C1C}">
                <a14:useLocalDpi xmlns:a14="http://schemas.microsoft.com/office/drawing/2010/main"/>
              </a:ext>
            </a:extLst>
          </a:blip>
          <a:stretch>
            <a:fillRect/>
          </a:stretch>
        </p:blipFill>
        <p:spPr>
          <a:xfrm>
            <a:off x="4923366" y="4830565"/>
            <a:ext cx="792088" cy="129408"/>
          </a:xfrm>
          <a:prstGeom prst="rect">
            <a:avLst/>
          </a:prstGeom>
        </p:spPr>
      </p:pic>
      <p:pic>
        <p:nvPicPr>
          <p:cNvPr id="12" name="Picture 11">
            <a:extLst>
              <a:ext uri="{FF2B5EF4-FFF2-40B4-BE49-F238E27FC236}">
                <a16:creationId xmlns:a16="http://schemas.microsoft.com/office/drawing/2014/main" id="{84918B92-F2AD-437B-B534-4B55696E02F7}"/>
              </a:ext>
            </a:extLst>
          </p:cNvPr>
          <p:cNvPicPr/>
          <p:nvPr userDrawn="1"/>
        </p:nvPicPr>
        <p:blipFill>
          <a:blip r:embed="rId7" cstate="print">
            <a:extLst>
              <a:ext uri="{28A0092B-C50C-407E-A947-70E740481C1C}">
                <a14:useLocalDpi xmlns:a14="http://schemas.microsoft.com/office/drawing/2010/main"/>
              </a:ext>
            </a:extLst>
          </a:blip>
          <a:stretch>
            <a:fillRect/>
          </a:stretch>
        </p:blipFill>
        <p:spPr>
          <a:xfrm>
            <a:off x="1106943" y="4789608"/>
            <a:ext cx="1017989" cy="194170"/>
          </a:xfrm>
          <a:prstGeom prst="rect">
            <a:avLst/>
          </a:prstGeom>
        </p:spPr>
      </p:pic>
      <p:pic>
        <p:nvPicPr>
          <p:cNvPr id="13" name="Picture 12">
            <a:extLst>
              <a:ext uri="{FF2B5EF4-FFF2-40B4-BE49-F238E27FC236}">
                <a16:creationId xmlns:a16="http://schemas.microsoft.com/office/drawing/2014/main" id="{52920D04-C235-4270-B234-475E02F7775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443647" y="4787533"/>
            <a:ext cx="1584083" cy="217415"/>
          </a:xfrm>
          <a:prstGeom prst="rect">
            <a:avLst/>
          </a:prstGeom>
        </p:spPr>
      </p:pic>
    </p:spTree>
    <p:extLst>
      <p:ext uri="{BB962C8B-B14F-4D97-AF65-F5344CB8AC3E}">
        <p14:creationId xmlns:p14="http://schemas.microsoft.com/office/powerpoint/2010/main" val="856032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A7F6C5E-BD62-E144-A527-25E7A05FDB52}"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EB7CF-8F56-F244-8B57-55003ABD4293}" type="slidenum">
              <a:rPr lang="en-US" smtClean="0"/>
              <a:t>‹#›</a:t>
            </a:fld>
            <a:endParaRPr lang="en-US"/>
          </a:p>
        </p:txBody>
      </p:sp>
      <p:pic>
        <p:nvPicPr>
          <p:cNvPr id="14" name="Picture 13">
            <a:extLst>
              <a:ext uri="{FF2B5EF4-FFF2-40B4-BE49-F238E27FC236}">
                <a16:creationId xmlns:a16="http://schemas.microsoft.com/office/drawing/2014/main" id="{70068459-896A-44C1-92A4-1C4704BF82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8305" y="4819383"/>
            <a:ext cx="1584083" cy="217415"/>
          </a:xfrm>
          <a:prstGeom prst="rect">
            <a:avLst/>
          </a:prstGeom>
        </p:spPr>
      </p:pic>
      <p:pic>
        <p:nvPicPr>
          <p:cNvPr id="15" name="Picture 14">
            <a:extLst>
              <a:ext uri="{FF2B5EF4-FFF2-40B4-BE49-F238E27FC236}">
                <a16:creationId xmlns:a16="http://schemas.microsoft.com/office/drawing/2014/main" id="{6E5DA2C3-53F1-4E7B-AA40-BEC7E0DEF15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1520" y="4731544"/>
            <a:ext cx="621902" cy="309563"/>
          </a:xfrm>
          <a:prstGeom prst="rect">
            <a:avLst/>
          </a:prstGeom>
        </p:spPr>
      </p:pic>
      <p:pic>
        <p:nvPicPr>
          <p:cNvPr id="16" name="Picture 15">
            <a:extLst>
              <a:ext uri="{FF2B5EF4-FFF2-40B4-BE49-F238E27FC236}">
                <a16:creationId xmlns:a16="http://schemas.microsoft.com/office/drawing/2014/main" id="{7738ECDE-1B63-47B7-9457-6D3765E088DA}"/>
              </a:ext>
            </a:extLst>
          </p:cNvPr>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2843808" y="4774011"/>
            <a:ext cx="736450" cy="246011"/>
          </a:xfrm>
          <a:prstGeom prst="rect">
            <a:avLst/>
          </a:prstGeom>
          <a:noFill/>
        </p:spPr>
      </p:pic>
      <p:pic>
        <p:nvPicPr>
          <p:cNvPr id="17" name="Picture 16">
            <a:extLst>
              <a:ext uri="{FF2B5EF4-FFF2-40B4-BE49-F238E27FC236}">
                <a16:creationId xmlns:a16="http://schemas.microsoft.com/office/drawing/2014/main" id="{51DEDB21-5713-4615-B812-DBBB8D9AF93C}"/>
              </a:ext>
            </a:extLst>
          </p:cNvPr>
          <p:cNvPicPr/>
          <p:nvPr userDrawn="1"/>
        </p:nvPicPr>
        <p:blipFill>
          <a:blip r:embed="rId5" cstate="print">
            <a:extLst>
              <a:ext uri="{28A0092B-C50C-407E-A947-70E740481C1C}">
                <a14:useLocalDpi xmlns:a14="http://schemas.microsoft.com/office/drawing/2010/main"/>
              </a:ext>
            </a:extLst>
          </a:blip>
          <a:stretch>
            <a:fillRect/>
          </a:stretch>
        </p:blipFill>
        <p:spPr>
          <a:xfrm>
            <a:off x="4788024" y="4815739"/>
            <a:ext cx="792088" cy="172544"/>
          </a:xfrm>
          <a:prstGeom prst="rect">
            <a:avLst/>
          </a:prstGeom>
        </p:spPr>
      </p:pic>
      <p:pic>
        <p:nvPicPr>
          <p:cNvPr id="18" name="Picture 17">
            <a:extLst>
              <a:ext uri="{FF2B5EF4-FFF2-40B4-BE49-F238E27FC236}">
                <a16:creationId xmlns:a16="http://schemas.microsoft.com/office/drawing/2014/main" id="{4D90B6B3-0956-42DB-A437-DB842FE52CEC}"/>
              </a:ext>
            </a:extLst>
          </p:cNvPr>
          <p:cNvPicPr/>
          <p:nvPr userDrawn="1"/>
        </p:nvPicPr>
        <p:blipFill>
          <a:blip r:embed="rId6" cstate="print">
            <a:extLst>
              <a:ext uri="{28A0092B-C50C-407E-A947-70E740481C1C}">
                <a14:useLocalDpi xmlns:a14="http://schemas.microsoft.com/office/drawing/2010/main"/>
              </a:ext>
            </a:extLst>
          </a:blip>
          <a:stretch>
            <a:fillRect/>
          </a:stretch>
        </p:blipFill>
        <p:spPr>
          <a:xfrm>
            <a:off x="971600" y="4761129"/>
            <a:ext cx="1017989" cy="258893"/>
          </a:xfrm>
          <a:prstGeom prst="rect">
            <a:avLst/>
          </a:prstGeom>
        </p:spPr>
      </p:pic>
      <p:pic>
        <p:nvPicPr>
          <p:cNvPr id="19" name="Picture 5" descr="A picture containing text, clipart&#10;&#10;Description automatically generated">
            <a:extLst>
              <a:ext uri="{FF2B5EF4-FFF2-40B4-BE49-F238E27FC236}">
                <a16:creationId xmlns:a16="http://schemas.microsoft.com/office/drawing/2014/main" id="{0192F52A-7C8C-4CD8-B72C-50DBAE1EA313}"/>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822293" y="4760050"/>
            <a:ext cx="772930" cy="30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AAF2C97A-964B-47B6-AAA0-9C0AE094EE7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979712" y="4771352"/>
            <a:ext cx="678452" cy="246271"/>
          </a:xfrm>
          <a:prstGeom prst="rect">
            <a:avLst/>
          </a:prstGeom>
        </p:spPr>
      </p:pic>
    </p:spTree>
    <p:extLst>
      <p:ext uri="{BB962C8B-B14F-4D97-AF65-F5344CB8AC3E}">
        <p14:creationId xmlns:p14="http://schemas.microsoft.com/office/powerpoint/2010/main" val="308953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A7F6C5E-BD62-E144-A527-25E7A05FDB52}" type="datetimeFigureOut">
              <a:rPr lang="en-US" smtClean="0"/>
              <a:t>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6EB7CF-8F56-F244-8B57-55003ABD4293}" type="slidenum">
              <a:rPr lang="en-US" smtClean="0"/>
              <a:t>‹#›</a:t>
            </a:fld>
            <a:endParaRPr lang="en-US"/>
          </a:p>
        </p:txBody>
      </p:sp>
    </p:spTree>
    <p:extLst>
      <p:ext uri="{BB962C8B-B14F-4D97-AF65-F5344CB8AC3E}">
        <p14:creationId xmlns:p14="http://schemas.microsoft.com/office/powerpoint/2010/main" val="1991225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A7F6C5E-BD62-E144-A527-25E7A05FDB52}" type="datetimeFigureOut">
              <a:rPr lang="en-US" smtClean="0"/>
              <a:t>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6EB7CF-8F56-F244-8B57-55003ABD4293}" type="slidenum">
              <a:rPr lang="en-US" smtClean="0"/>
              <a:t>‹#›</a:t>
            </a:fld>
            <a:endParaRPr lang="en-US"/>
          </a:p>
        </p:txBody>
      </p:sp>
    </p:spTree>
    <p:extLst>
      <p:ext uri="{BB962C8B-B14F-4D97-AF65-F5344CB8AC3E}">
        <p14:creationId xmlns:p14="http://schemas.microsoft.com/office/powerpoint/2010/main" val="4027238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F6C5E-BD62-E144-A527-25E7A05FDB52}" type="datetimeFigureOut">
              <a:rPr lang="en-US" smtClean="0"/>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6EB7CF-8F56-F244-8B57-55003ABD4293}" type="slidenum">
              <a:rPr lang="en-US" smtClean="0"/>
              <a:t>‹#›</a:t>
            </a:fld>
            <a:endParaRPr lang="en-US"/>
          </a:p>
        </p:txBody>
      </p:sp>
    </p:spTree>
    <p:extLst>
      <p:ext uri="{BB962C8B-B14F-4D97-AF65-F5344CB8AC3E}">
        <p14:creationId xmlns:p14="http://schemas.microsoft.com/office/powerpoint/2010/main" val="149480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1A7F6C5E-BD62-E144-A527-25E7A05FDB52}"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EB7CF-8F56-F244-8B57-55003ABD4293}" type="slidenum">
              <a:rPr lang="en-US" smtClean="0"/>
              <a:t>‹#›</a:t>
            </a:fld>
            <a:endParaRPr lang="en-US"/>
          </a:p>
        </p:txBody>
      </p:sp>
    </p:spTree>
    <p:extLst>
      <p:ext uri="{BB962C8B-B14F-4D97-AF65-F5344CB8AC3E}">
        <p14:creationId xmlns:p14="http://schemas.microsoft.com/office/powerpoint/2010/main" val="2585080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60" y="195487"/>
            <a:ext cx="8229600" cy="475562"/>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305776" y="1042903"/>
            <a:ext cx="8229600" cy="3394472"/>
          </a:xfrm>
        </p:spPr>
        <p:txBody>
          <a:bodyPr/>
          <a:lstStyle>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E94B41A-81A9-4E30-B5D4-5CC65D9FE7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1520" y="4731544"/>
            <a:ext cx="621902" cy="309563"/>
          </a:xfrm>
          <a:prstGeom prst="rect">
            <a:avLst/>
          </a:prstGeom>
        </p:spPr>
      </p:pic>
      <p:pic>
        <p:nvPicPr>
          <p:cNvPr id="10" name="Picture 9">
            <a:extLst>
              <a:ext uri="{FF2B5EF4-FFF2-40B4-BE49-F238E27FC236}">
                <a16:creationId xmlns:a16="http://schemas.microsoft.com/office/drawing/2014/main" id="{289B0CCD-0C01-4C97-BB6A-54A7C517A00E}"/>
              </a:ext>
            </a:extLst>
          </p:cNvPr>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843808" y="4774011"/>
            <a:ext cx="736450" cy="246011"/>
          </a:xfrm>
          <a:prstGeom prst="rect">
            <a:avLst/>
          </a:prstGeom>
          <a:noFill/>
        </p:spPr>
      </p:pic>
      <p:pic>
        <p:nvPicPr>
          <p:cNvPr id="12" name="Picture 11">
            <a:extLst>
              <a:ext uri="{FF2B5EF4-FFF2-40B4-BE49-F238E27FC236}">
                <a16:creationId xmlns:a16="http://schemas.microsoft.com/office/drawing/2014/main" id="{97D36EBA-E6FA-41D4-842C-8BCF633F7CFF}"/>
              </a:ext>
            </a:extLst>
          </p:cNvPr>
          <p:cNvPicPr/>
          <p:nvPr userDrawn="1"/>
        </p:nvPicPr>
        <p:blipFill>
          <a:blip r:embed="rId4" cstate="print">
            <a:extLst>
              <a:ext uri="{28A0092B-C50C-407E-A947-70E740481C1C}">
                <a14:useLocalDpi xmlns:a14="http://schemas.microsoft.com/office/drawing/2010/main"/>
              </a:ext>
            </a:extLst>
          </a:blip>
          <a:stretch>
            <a:fillRect/>
          </a:stretch>
        </p:blipFill>
        <p:spPr>
          <a:xfrm>
            <a:off x="4788024" y="4815739"/>
            <a:ext cx="792088" cy="172544"/>
          </a:xfrm>
          <a:prstGeom prst="rect">
            <a:avLst/>
          </a:prstGeom>
        </p:spPr>
      </p:pic>
      <p:pic>
        <p:nvPicPr>
          <p:cNvPr id="13" name="Picture 12">
            <a:extLst>
              <a:ext uri="{FF2B5EF4-FFF2-40B4-BE49-F238E27FC236}">
                <a16:creationId xmlns:a16="http://schemas.microsoft.com/office/drawing/2014/main" id="{EC7432AE-2D00-4B44-8C06-B5E43F3F93D8}"/>
              </a:ext>
            </a:extLst>
          </p:cNvPr>
          <p:cNvPicPr/>
          <p:nvPr userDrawn="1"/>
        </p:nvPicPr>
        <p:blipFill>
          <a:blip r:embed="rId5" cstate="print">
            <a:extLst>
              <a:ext uri="{28A0092B-C50C-407E-A947-70E740481C1C}">
                <a14:useLocalDpi xmlns:a14="http://schemas.microsoft.com/office/drawing/2010/main"/>
              </a:ext>
            </a:extLst>
          </a:blip>
          <a:stretch>
            <a:fillRect/>
          </a:stretch>
        </p:blipFill>
        <p:spPr>
          <a:xfrm>
            <a:off x="971600" y="4761129"/>
            <a:ext cx="1017989" cy="258893"/>
          </a:xfrm>
          <a:prstGeom prst="rect">
            <a:avLst/>
          </a:prstGeom>
        </p:spPr>
      </p:pic>
      <p:pic>
        <p:nvPicPr>
          <p:cNvPr id="14" name="Picture 13">
            <a:extLst>
              <a:ext uri="{FF2B5EF4-FFF2-40B4-BE49-F238E27FC236}">
                <a16:creationId xmlns:a16="http://schemas.microsoft.com/office/drawing/2014/main" id="{D4BAB420-5D65-40E7-93E2-D52F129E685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308304" y="4758362"/>
            <a:ext cx="1584083" cy="289887"/>
          </a:xfrm>
          <a:prstGeom prst="rect">
            <a:avLst/>
          </a:prstGeom>
        </p:spPr>
      </p:pic>
      <p:pic>
        <p:nvPicPr>
          <p:cNvPr id="15" name="Picture 5" descr="A picture containing text, clipart&#10;&#10;Description automatically generated">
            <a:extLst>
              <a:ext uri="{FF2B5EF4-FFF2-40B4-BE49-F238E27FC236}">
                <a16:creationId xmlns:a16="http://schemas.microsoft.com/office/drawing/2014/main" id="{12EEF5E4-E373-46D5-AFFD-F7AA6638DE47}"/>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822293" y="4760050"/>
            <a:ext cx="772930" cy="30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D92F6A66-9F6F-4A3D-ADAD-20569E71BA3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979712" y="4771352"/>
            <a:ext cx="678452" cy="246271"/>
          </a:xfrm>
          <a:prstGeom prst="rect">
            <a:avLst/>
          </a:prstGeom>
        </p:spPr>
      </p:pic>
    </p:spTree>
    <p:extLst>
      <p:ext uri="{BB962C8B-B14F-4D97-AF65-F5344CB8AC3E}">
        <p14:creationId xmlns:p14="http://schemas.microsoft.com/office/powerpoint/2010/main" val="1456400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1A7F6C5E-BD62-E144-A527-25E7A05FDB52}"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EB7CF-8F56-F244-8B57-55003ABD4293}" type="slidenum">
              <a:rPr lang="en-US" smtClean="0"/>
              <a:t>‹#›</a:t>
            </a:fld>
            <a:endParaRPr lang="en-US"/>
          </a:p>
        </p:txBody>
      </p:sp>
    </p:spTree>
    <p:extLst>
      <p:ext uri="{BB962C8B-B14F-4D97-AF65-F5344CB8AC3E}">
        <p14:creationId xmlns:p14="http://schemas.microsoft.com/office/powerpoint/2010/main" val="877754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A7F6C5E-BD62-E144-A527-25E7A05FDB52}"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EB7CF-8F56-F244-8B57-55003ABD4293}" type="slidenum">
              <a:rPr lang="en-US" smtClean="0"/>
              <a:t>‹#›</a:t>
            </a:fld>
            <a:endParaRPr lang="en-US"/>
          </a:p>
        </p:txBody>
      </p:sp>
    </p:spTree>
    <p:extLst>
      <p:ext uri="{BB962C8B-B14F-4D97-AF65-F5344CB8AC3E}">
        <p14:creationId xmlns:p14="http://schemas.microsoft.com/office/powerpoint/2010/main" val="1610319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A7F6C5E-BD62-E144-A527-25E7A05FDB52}"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EB7CF-8F56-F244-8B57-55003ABD4293}" type="slidenum">
              <a:rPr lang="en-US" smtClean="0"/>
              <a:t>‹#›</a:t>
            </a:fld>
            <a:endParaRPr lang="en-US"/>
          </a:p>
        </p:txBody>
      </p:sp>
    </p:spTree>
    <p:extLst>
      <p:ext uri="{BB962C8B-B14F-4D97-AF65-F5344CB8AC3E}">
        <p14:creationId xmlns:p14="http://schemas.microsoft.com/office/powerpoint/2010/main" val="1254955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67544" y="1707654"/>
            <a:ext cx="8229600" cy="857250"/>
          </a:xfrm>
        </p:spPr>
        <p:txBody>
          <a:bodyPr/>
          <a:lstStyle>
            <a:lvl1pPr algn="ctr">
              <a:defRPr/>
            </a:lvl1pPr>
          </a:lstStyle>
          <a:p>
            <a:r>
              <a:rPr lang="en-US" dirty="0"/>
              <a:t>Click to edit Master title style</a:t>
            </a:r>
            <a:endParaRPr lang="en-GB" dirty="0"/>
          </a:p>
        </p:txBody>
      </p:sp>
      <p:cxnSp>
        <p:nvCxnSpPr>
          <p:cNvPr id="7" name="Straight Connector 6"/>
          <p:cNvCxnSpPr/>
          <p:nvPr userDrawn="1"/>
        </p:nvCxnSpPr>
        <p:spPr>
          <a:xfrm>
            <a:off x="611560" y="2571750"/>
            <a:ext cx="7992888"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6451" y="123479"/>
            <a:ext cx="1531965" cy="732541"/>
          </a:xfrm>
          <a:prstGeom prst="rect">
            <a:avLst/>
          </a:prstGeom>
        </p:spPr>
      </p:pic>
      <p:pic>
        <p:nvPicPr>
          <p:cNvPr id="9" name="Picture 8">
            <a:extLst>
              <a:ext uri="{FF2B5EF4-FFF2-40B4-BE49-F238E27FC236}">
                <a16:creationId xmlns:a16="http://schemas.microsoft.com/office/drawing/2014/main" id="{55F5CEA2-B947-41A6-9336-DD13B24F6C8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83879" y="4619446"/>
            <a:ext cx="2260121" cy="359153"/>
          </a:xfrm>
          <a:prstGeom prst="rect">
            <a:avLst/>
          </a:prstGeom>
        </p:spPr>
      </p:pic>
    </p:spTree>
    <p:extLst>
      <p:ext uri="{BB962C8B-B14F-4D97-AF65-F5344CB8AC3E}">
        <p14:creationId xmlns:p14="http://schemas.microsoft.com/office/powerpoint/2010/main" val="1695596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Table Placeholder 2"/>
          <p:cNvSpPr>
            <a:spLocks noGrp="1"/>
          </p:cNvSpPr>
          <p:nvPr>
            <p:ph type="tbl" idx="1"/>
          </p:nvPr>
        </p:nvSpPr>
        <p:spPr>
          <a:xfrm>
            <a:off x="685800" y="1485900"/>
            <a:ext cx="7772400" cy="3086100"/>
          </a:xfrm>
        </p:spPr>
        <p:txBody>
          <a:bodyPr/>
          <a:lstStyle/>
          <a:p>
            <a:pPr lvl="0"/>
            <a:endParaRPr lang="en-US" noProof="0" dirty="0"/>
          </a:p>
        </p:txBody>
      </p:sp>
      <p:sp>
        <p:nvSpPr>
          <p:cNvPr id="4" name="Rectangle 4"/>
          <p:cNvSpPr>
            <a:spLocks noGrp="1" noChangeArrowheads="1"/>
          </p:cNvSpPr>
          <p:nvPr>
            <p:ph type="dt" sz="half" idx="10"/>
          </p:nvPr>
        </p:nvSpPr>
        <p:spPr>
          <a:xfrm>
            <a:off x="457200" y="4767264"/>
            <a:ext cx="2133600" cy="273844"/>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4767264"/>
            <a:ext cx="2895600" cy="273844"/>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4686300"/>
            <a:ext cx="1905000" cy="342900"/>
          </a:xfrm>
          <a:prstGeom prst="rect">
            <a:avLst/>
          </a:prstGeom>
        </p:spPr>
        <p:txBody>
          <a:bodyPr/>
          <a:lstStyle>
            <a:lvl1pPr>
              <a:defRPr/>
            </a:lvl1pPr>
          </a:lstStyle>
          <a:p>
            <a:fld id="{521559ED-F74A-EC45-A471-D7E42E357279}" type="slidenum">
              <a:rPr lang="en-US"/>
              <a:pPr/>
              <a:t>‹#›</a:t>
            </a:fld>
            <a:endParaRPr lang="en-US"/>
          </a:p>
        </p:txBody>
      </p:sp>
      <p:pic>
        <p:nvPicPr>
          <p:cNvPr id="14" name="Picture 13">
            <a:extLst>
              <a:ext uri="{FF2B5EF4-FFF2-40B4-BE49-F238E27FC236}">
                <a16:creationId xmlns:a16="http://schemas.microsoft.com/office/drawing/2014/main" id="{C0BA3DEE-7D5F-44F8-AE1F-48B4D69A321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1520" y="4731544"/>
            <a:ext cx="621902" cy="309563"/>
          </a:xfrm>
          <a:prstGeom prst="rect">
            <a:avLst/>
          </a:prstGeom>
        </p:spPr>
      </p:pic>
      <p:pic>
        <p:nvPicPr>
          <p:cNvPr id="15" name="Picture 14">
            <a:extLst>
              <a:ext uri="{FF2B5EF4-FFF2-40B4-BE49-F238E27FC236}">
                <a16:creationId xmlns:a16="http://schemas.microsoft.com/office/drawing/2014/main" id="{586CCE0E-C4C4-4A1B-A1E8-2BBCD548A24F}"/>
              </a:ext>
            </a:extLst>
          </p:cNvPr>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843808" y="4774011"/>
            <a:ext cx="736450" cy="246011"/>
          </a:xfrm>
          <a:prstGeom prst="rect">
            <a:avLst/>
          </a:prstGeom>
          <a:noFill/>
        </p:spPr>
      </p:pic>
      <p:pic>
        <p:nvPicPr>
          <p:cNvPr id="16" name="Picture 15">
            <a:extLst>
              <a:ext uri="{FF2B5EF4-FFF2-40B4-BE49-F238E27FC236}">
                <a16:creationId xmlns:a16="http://schemas.microsoft.com/office/drawing/2014/main" id="{1B4915B0-0EAD-4D1D-9C40-762304D9F641}"/>
              </a:ext>
            </a:extLst>
          </p:cNvPr>
          <p:cNvPicPr/>
          <p:nvPr userDrawn="1"/>
        </p:nvPicPr>
        <p:blipFill>
          <a:blip r:embed="rId4" cstate="print">
            <a:extLst>
              <a:ext uri="{28A0092B-C50C-407E-A947-70E740481C1C}">
                <a14:useLocalDpi xmlns:a14="http://schemas.microsoft.com/office/drawing/2010/main"/>
              </a:ext>
            </a:extLst>
          </a:blip>
          <a:stretch>
            <a:fillRect/>
          </a:stretch>
        </p:blipFill>
        <p:spPr>
          <a:xfrm>
            <a:off x="4788024" y="4815739"/>
            <a:ext cx="792088" cy="172544"/>
          </a:xfrm>
          <a:prstGeom prst="rect">
            <a:avLst/>
          </a:prstGeom>
        </p:spPr>
      </p:pic>
      <p:pic>
        <p:nvPicPr>
          <p:cNvPr id="17" name="Picture 16">
            <a:extLst>
              <a:ext uri="{FF2B5EF4-FFF2-40B4-BE49-F238E27FC236}">
                <a16:creationId xmlns:a16="http://schemas.microsoft.com/office/drawing/2014/main" id="{8170AF2E-72EA-41D0-A988-018BE796845A}"/>
              </a:ext>
            </a:extLst>
          </p:cNvPr>
          <p:cNvPicPr/>
          <p:nvPr userDrawn="1"/>
        </p:nvPicPr>
        <p:blipFill>
          <a:blip r:embed="rId5" cstate="print">
            <a:extLst>
              <a:ext uri="{28A0092B-C50C-407E-A947-70E740481C1C}">
                <a14:useLocalDpi xmlns:a14="http://schemas.microsoft.com/office/drawing/2010/main"/>
              </a:ext>
            </a:extLst>
          </a:blip>
          <a:stretch>
            <a:fillRect/>
          </a:stretch>
        </p:blipFill>
        <p:spPr>
          <a:xfrm>
            <a:off x="971600" y="4761129"/>
            <a:ext cx="1017989" cy="258893"/>
          </a:xfrm>
          <a:prstGeom prst="rect">
            <a:avLst/>
          </a:prstGeom>
        </p:spPr>
      </p:pic>
      <p:pic>
        <p:nvPicPr>
          <p:cNvPr id="18" name="Picture 5" descr="A picture containing text, clipart&#10;&#10;Description automatically generated">
            <a:extLst>
              <a:ext uri="{FF2B5EF4-FFF2-40B4-BE49-F238E27FC236}">
                <a16:creationId xmlns:a16="http://schemas.microsoft.com/office/drawing/2014/main" id="{CEA69767-2331-412D-B8E8-F787347B7F38}"/>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822293" y="4760050"/>
            <a:ext cx="772930" cy="30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08FEAFDA-5D63-4391-9D0D-A12652FB662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79712" y="4771352"/>
            <a:ext cx="678452" cy="246271"/>
          </a:xfrm>
          <a:prstGeom prst="rect">
            <a:avLst/>
          </a:prstGeom>
        </p:spPr>
      </p:pic>
    </p:spTree>
    <p:extLst>
      <p:ext uri="{BB962C8B-B14F-4D97-AF65-F5344CB8AC3E}">
        <p14:creationId xmlns:p14="http://schemas.microsoft.com/office/powerpoint/2010/main" val="4211894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7" y="195265"/>
            <a:ext cx="6842125" cy="432197"/>
          </a:xfrm>
          <a:prstGeom prst="rect">
            <a:avLst/>
          </a:prstGeom>
        </p:spPr>
        <p:txBody>
          <a:bodyPr/>
          <a:lstStyle>
            <a:lvl1pPr marL="0" indent="0">
              <a:buNone/>
              <a:defRPr sz="1950" b="1">
                <a:solidFill>
                  <a:srgbClr val="781D7D"/>
                </a:solidFill>
              </a:defRPr>
            </a:lvl1pPr>
          </a:lstStyle>
          <a:p>
            <a:pPr lvl="0"/>
            <a:r>
              <a:rPr lang="en-GB" dirty="0"/>
              <a:t>Click to add title</a:t>
            </a:r>
          </a:p>
        </p:txBody>
      </p:sp>
      <p:pic>
        <p:nvPicPr>
          <p:cNvPr id="4" name="Picture 3">
            <a:extLst>
              <a:ext uri="{FF2B5EF4-FFF2-40B4-BE49-F238E27FC236}">
                <a16:creationId xmlns:a16="http://schemas.microsoft.com/office/drawing/2014/main" id="{F06A6B8E-2071-478A-9AB8-FB1ED8C4D05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0826" y="4832150"/>
            <a:ext cx="621902" cy="232172"/>
          </a:xfrm>
          <a:prstGeom prst="rect">
            <a:avLst/>
          </a:prstGeom>
        </p:spPr>
      </p:pic>
      <p:pic>
        <p:nvPicPr>
          <p:cNvPr id="5" name="Picture 4">
            <a:extLst>
              <a:ext uri="{FF2B5EF4-FFF2-40B4-BE49-F238E27FC236}">
                <a16:creationId xmlns:a16="http://schemas.microsoft.com/office/drawing/2014/main" id="{E478DFBD-8419-4DA0-9BD6-40393ABB8FD4}"/>
              </a:ext>
            </a:extLst>
          </p:cNvPr>
          <p:cNvPicPr/>
          <p:nvPr userDrawn="1"/>
        </p:nvPicPr>
        <p:blipFill>
          <a:blip r:embed="rId3" cstate="print">
            <a:extLst>
              <a:ext uri="{28A0092B-C50C-407E-A947-70E740481C1C}">
                <a14:useLocalDpi xmlns:a14="http://schemas.microsoft.com/office/drawing/2010/main"/>
              </a:ext>
            </a:extLst>
          </a:blip>
          <a:stretch>
            <a:fillRect/>
          </a:stretch>
        </p:blipFill>
        <p:spPr>
          <a:xfrm>
            <a:off x="2051026" y="4778478"/>
            <a:ext cx="528392" cy="303629"/>
          </a:xfrm>
          <a:prstGeom prst="rect">
            <a:avLst/>
          </a:prstGeom>
        </p:spPr>
      </p:pic>
      <p:pic>
        <p:nvPicPr>
          <p:cNvPr id="6" name="Picture 5">
            <a:extLst>
              <a:ext uri="{FF2B5EF4-FFF2-40B4-BE49-F238E27FC236}">
                <a16:creationId xmlns:a16="http://schemas.microsoft.com/office/drawing/2014/main" id="{E38AF221-0BC8-4187-A44B-42D0AD55C92B}"/>
              </a:ext>
            </a:extLst>
          </p:cNvPr>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2843114" y="4864000"/>
            <a:ext cx="736450" cy="184508"/>
          </a:xfrm>
          <a:prstGeom prst="rect">
            <a:avLst/>
          </a:prstGeom>
          <a:noFill/>
        </p:spPr>
      </p:pic>
      <p:pic>
        <p:nvPicPr>
          <p:cNvPr id="7" name="Picture 6">
            <a:extLst>
              <a:ext uri="{FF2B5EF4-FFF2-40B4-BE49-F238E27FC236}">
                <a16:creationId xmlns:a16="http://schemas.microsoft.com/office/drawing/2014/main" id="{A1D09E46-BE5E-4E87-BFD8-185DD1865D70}"/>
              </a:ext>
            </a:extLst>
          </p:cNvPr>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3851227" y="4857226"/>
            <a:ext cx="683955" cy="191282"/>
          </a:xfrm>
          <a:prstGeom prst="rect">
            <a:avLst/>
          </a:prstGeom>
          <a:noFill/>
          <a:ln>
            <a:noFill/>
          </a:ln>
        </p:spPr>
      </p:pic>
      <p:pic>
        <p:nvPicPr>
          <p:cNvPr id="8" name="Picture 7">
            <a:extLst>
              <a:ext uri="{FF2B5EF4-FFF2-40B4-BE49-F238E27FC236}">
                <a16:creationId xmlns:a16="http://schemas.microsoft.com/office/drawing/2014/main" id="{7DBFE53F-F01E-48C4-96C9-CEF88CE29E61}"/>
              </a:ext>
            </a:extLst>
          </p:cNvPr>
          <p:cNvPicPr/>
          <p:nvPr userDrawn="1"/>
        </p:nvPicPr>
        <p:blipFill>
          <a:blip r:embed="rId6" cstate="print">
            <a:extLst>
              <a:ext uri="{28A0092B-C50C-407E-A947-70E740481C1C}">
                <a14:useLocalDpi xmlns:a14="http://schemas.microsoft.com/office/drawing/2010/main"/>
              </a:ext>
            </a:extLst>
          </a:blip>
          <a:stretch>
            <a:fillRect/>
          </a:stretch>
        </p:blipFill>
        <p:spPr>
          <a:xfrm>
            <a:off x="4787330" y="4895296"/>
            <a:ext cx="792088" cy="129408"/>
          </a:xfrm>
          <a:prstGeom prst="rect">
            <a:avLst/>
          </a:prstGeom>
        </p:spPr>
      </p:pic>
      <p:pic>
        <p:nvPicPr>
          <p:cNvPr id="9" name="Picture 8">
            <a:extLst>
              <a:ext uri="{FF2B5EF4-FFF2-40B4-BE49-F238E27FC236}">
                <a16:creationId xmlns:a16="http://schemas.microsoft.com/office/drawing/2014/main" id="{F02C7967-D463-40DB-9959-E4FA09F008EE}"/>
              </a:ext>
            </a:extLst>
          </p:cNvPr>
          <p:cNvPicPr/>
          <p:nvPr userDrawn="1"/>
        </p:nvPicPr>
        <p:blipFill>
          <a:blip r:embed="rId7" cstate="print">
            <a:extLst>
              <a:ext uri="{28A0092B-C50C-407E-A947-70E740481C1C}">
                <a14:useLocalDpi xmlns:a14="http://schemas.microsoft.com/office/drawing/2010/main"/>
              </a:ext>
            </a:extLst>
          </a:blip>
          <a:stretch>
            <a:fillRect/>
          </a:stretch>
        </p:blipFill>
        <p:spPr>
          <a:xfrm>
            <a:off x="970907" y="4854339"/>
            <a:ext cx="1017989" cy="194170"/>
          </a:xfrm>
          <a:prstGeom prst="rect">
            <a:avLst/>
          </a:prstGeom>
        </p:spPr>
      </p:pic>
      <p:pic>
        <p:nvPicPr>
          <p:cNvPr id="10" name="Picture 9">
            <a:extLst>
              <a:ext uri="{FF2B5EF4-FFF2-40B4-BE49-F238E27FC236}">
                <a16:creationId xmlns:a16="http://schemas.microsoft.com/office/drawing/2014/main" id="{138B14D9-438C-412E-A603-DC0B3D848C64}"/>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307611" y="4852264"/>
            <a:ext cx="1584083" cy="217415"/>
          </a:xfrm>
          <a:prstGeom prst="rect">
            <a:avLst/>
          </a:prstGeom>
        </p:spPr>
      </p:pic>
    </p:spTree>
    <p:extLst>
      <p:ext uri="{BB962C8B-B14F-4D97-AF65-F5344CB8AC3E}">
        <p14:creationId xmlns:p14="http://schemas.microsoft.com/office/powerpoint/2010/main" val="2996765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6" y="195263"/>
            <a:ext cx="6842125" cy="432197"/>
          </a:xfrm>
          <a:prstGeom prst="rect">
            <a:avLst/>
          </a:prstGeom>
        </p:spPr>
        <p:txBody>
          <a:bodyPr/>
          <a:lstStyle>
            <a:lvl1pPr marL="0" indent="0">
              <a:buNone/>
              <a:defRPr sz="195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897731"/>
            <a:ext cx="8642350" cy="3401616"/>
          </a:xfrm>
          <a:prstGeom prst="rect">
            <a:avLst/>
          </a:prstGeom>
        </p:spPr>
        <p:txBody>
          <a:bodyPr/>
          <a:lstStyle>
            <a:lvl1pPr>
              <a:buClr>
                <a:srgbClr val="A4D620"/>
              </a:buClr>
              <a:defRPr sz="1500"/>
            </a:lvl1pPr>
            <a:lvl2pPr marL="557213" indent="-214313">
              <a:buClr>
                <a:srgbClr val="A4D620"/>
              </a:buClr>
              <a:buSzPct val="90000"/>
              <a:buFont typeface="Courier New" panose="02070309020205020404" pitchFamily="49" charset="0"/>
              <a:buChar char="o"/>
              <a:defRPr sz="1350" baseline="0"/>
            </a:lvl2pPr>
            <a:lvl3pPr>
              <a:buClr>
                <a:srgbClr val="A4D620"/>
              </a:buClr>
              <a:defRPr sz="1200"/>
            </a:lvl3pPr>
            <a:lvl4pPr>
              <a:buClr>
                <a:srgbClr val="A4D620"/>
              </a:buClr>
              <a:defRPr sz="1200"/>
            </a:lvl4pPr>
            <a:lvl5pPr>
              <a:buClr>
                <a:srgbClr val="A4D620"/>
              </a:buClr>
              <a:defRPr sz="12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pic>
        <p:nvPicPr>
          <p:cNvPr id="11" name="Picture 10">
            <a:extLst>
              <a:ext uri="{FF2B5EF4-FFF2-40B4-BE49-F238E27FC236}">
                <a16:creationId xmlns:a16="http://schemas.microsoft.com/office/drawing/2014/main" id="{CE74BF9B-EEBA-4CF6-8BB3-799D2C71F5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7610" y="4761422"/>
            <a:ext cx="1584083" cy="217415"/>
          </a:xfrm>
          <a:prstGeom prst="rect">
            <a:avLst/>
          </a:prstGeom>
        </p:spPr>
      </p:pic>
      <p:pic>
        <p:nvPicPr>
          <p:cNvPr id="12" name="Picture 11">
            <a:extLst>
              <a:ext uri="{FF2B5EF4-FFF2-40B4-BE49-F238E27FC236}">
                <a16:creationId xmlns:a16="http://schemas.microsoft.com/office/drawing/2014/main" id="{1AD70D7C-E8AF-44F0-A050-ABB238E064F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1520" y="4731544"/>
            <a:ext cx="621902" cy="309563"/>
          </a:xfrm>
          <a:prstGeom prst="rect">
            <a:avLst/>
          </a:prstGeom>
        </p:spPr>
      </p:pic>
      <p:pic>
        <p:nvPicPr>
          <p:cNvPr id="13" name="Picture 12">
            <a:extLst>
              <a:ext uri="{FF2B5EF4-FFF2-40B4-BE49-F238E27FC236}">
                <a16:creationId xmlns:a16="http://schemas.microsoft.com/office/drawing/2014/main" id="{EE846E4D-AEF0-46B5-B95A-C2D431DA9AE5}"/>
              </a:ext>
            </a:extLst>
          </p:cNvPr>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2843808" y="4774011"/>
            <a:ext cx="736450" cy="246011"/>
          </a:xfrm>
          <a:prstGeom prst="rect">
            <a:avLst/>
          </a:prstGeom>
          <a:noFill/>
        </p:spPr>
      </p:pic>
      <p:pic>
        <p:nvPicPr>
          <p:cNvPr id="14" name="Picture 13">
            <a:extLst>
              <a:ext uri="{FF2B5EF4-FFF2-40B4-BE49-F238E27FC236}">
                <a16:creationId xmlns:a16="http://schemas.microsoft.com/office/drawing/2014/main" id="{66EC0EA9-A385-4DCD-A9A9-44712D3A7EE1}"/>
              </a:ext>
            </a:extLst>
          </p:cNvPr>
          <p:cNvPicPr/>
          <p:nvPr userDrawn="1"/>
        </p:nvPicPr>
        <p:blipFill>
          <a:blip r:embed="rId5" cstate="print">
            <a:extLst>
              <a:ext uri="{28A0092B-C50C-407E-A947-70E740481C1C}">
                <a14:useLocalDpi xmlns:a14="http://schemas.microsoft.com/office/drawing/2010/main"/>
              </a:ext>
            </a:extLst>
          </a:blip>
          <a:stretch>
            <a:fillRect/>
          </a:stretch>
        </p:blipFill>
        <p:spPr>
          <a:xfrm>
            <a:off x="4788024" y="4815739"/>
            <a:ext cx="792088" cy="172544"/>
          </a:xfrm>
          <a:prstGeom prst="rect">
            <a:avLst/>
          </a:prstGeom>
        </p:spPr>
      </p:pic>
      <p:pic>
        <p:nvPicPr>
          <p:cNvPr id="15" name="Picture 14">
            <a:extLst>
              <a:ext uri="{FF2B5EF4-FFF2-40B4-BE49-F238E27FC236}">
                <a16:creationId xmlns:a16="http://schemas.microsoft.com/office/drawing/2014/main" id="{5F152A6E-0716-4D6A-A18E-4B5BAE75E3A6}"/>
              </a:ext>
            </a:extLst>
          </p:cNvPr>
          <p:cNvPicPr/>
          <p:nvPr userDrawn="1"/>
        </p:nvPicPr>
        <p:blipFill>
          <a:blip r:embed="rId6" cstate="print">
            <a:extLst>
              <a:ext uri="{28A0092B-C50C-407E-A947-70E740481C1C}">
                <a14:useLocalDpi xmlns:a14="http://schemas.microsoft.com/office/drawing/2010/main"/>
              </a:ext>
            </a:extLst>
          </a:blip>
          <a:stretch>
            <a:fillRect/>
          </a:stretch>
        </p:blipFill>
        <p:spPr>
          <a:xfrm>
            <a:off x="971600" y="4761129"/>
            <a:ext cx="1017989" cy="258893"/>
          </a:xfrm>
          <a:prstGeom prst="rect">
            <a:avLst/>
          </a:prstGeom>
        </p:spPr>
      </p:pic>
      <p:pic>
        <p:nvPicPr>
          <p:cNvPr id="16" name="Picture 5" descr="A picture containing text, clipart&#10;&#10;Description automatically generated">
            <a:extLst>
              <a:ext uri="{FF2B5EF4-FFF2-40B4-BE49-F238E27FC236}">
                <a16:creationId xmlns:a16="http://schemas.microsoft.com/office/drawing/2014/main" id="{531FF74F-20C2-4719-B68F-92436D8D8C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822293" y="4760050"/>
            <a:ext cx="772930" cy="30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4F9B2D64-2031-4674-B570-B9B1CDD9E87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979712" y="4771352"/>
            <a:ext cx="678452" cy="246271"/>
          </a:xfrm>
          <a:prstGeom prst="rect">
            <a:avLst/>
          </a:prstGeom>
        </p:spPr>
      </p:pic>
    </p:spTree>
    <p:extLst>
      <p:ext uri="{BB962C8B-B14F-4D97-AF65-F5344CB8AC3E}">
        <p14:creationId xmlns:p14="http://schemas.microsoft.com/office/powerpoint/2010/main" val="26440833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5487"/>
            <a:ext cx="8568952" cy="432048"/>
          </a:xfrm>
        </p:spPr>
        <p:txBody>
          <a:bodyPr>
            <a:noAutofit/>
          </a:bodyPr>
          <a:lstStyle>
            <a:lvl1pPr algn="l">
              <a:defRPr sz="2250" b="1">
                <a:solidFill>
                  <a:srgbClr val="11A7F2"/>
                </a:solidFill>
                <a:latin typeface="Montserrat" panose="02000505000000020004" pitchFamily="2" charset="0"/>
                <a:cs typeface="Arial" panose="020B0604020202020204" pitchFamily="34" charset="0"/>
              </a:defRPr>
            </a:lvl1pPr>
          </a:lstStyle>
          <a:p>
            <a:endParaRPr lang="en-GB" dirty="0"/>
          </a:p>
        </p:txBody>
      </p:sp>
      <p:cxnSp>
        <p:nvCxnSpPr>
          <p:cNvPr id="9" name="Straight Connector 8"/>
          <p:cNvCxnSpPr/>
          <p:nvPr userDrawn="1"/>
        </p:nvCxnSpPr>
        <p:spPr>
          <a:xfrm>
            <a:off x="323528" y="649304"/>
            <a:ext cx="8496944"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1" y="581199"/>
            <a:ext cx="9144000" cy="176025"/>
          </a:xfrm>
          <a:prstGeom prst="rect">
            <a:avLst/>
          </a:prstGeom>
        </p:spPr>
      </p:pic>
      <p:pic>
        <p:nvPicPr>
          <p:cNvPr id="12" name="Picture 11">
            <a:extLst>
              <a:ext uri="{FF2B5EF4-FFF2-40B4-BE49-F238E27FC236}">
                <a16:creationId xmlns:a16="http://schemas.microsoft.com/office/drawing/2014/main" id="{DC8AF77D-8392-41A3-B7E8-A14D3620AF57}"/>
              </a:ext>
            </a:extLst>
          </p:cNvPr>
          <p:cNvPicPr/>
          <p:nvPr userDrawn="1"/>
        </p:nvPicPr>
        <p:blipFill>
          <a:blip r:embed="rId3" cstate="print">
            <a:extLst>
              <a:ext uri="{28A0092B-C50C-407E-A947-70E740481C1C}">
                <a14:useLocalDpi xmlns:a14="http://schemas.microsoft.com/office/drawing/2010/main"/>
              </a:ext>
            </a:extLst>
          </a:blip>
          <a:stretch>
            <a:fillRect/>
          </a:stretch>
        </p:blipFill>
        <p:spPr>
          <a:xfrm>
            <a:off x="7602357" y="4732112"/>
            <a:ext cx="1566842" cy="309453"/>
          </a:xfrm>
          <a:prstGeom prst="rect">
            <a:avLst/>
          </a:prstGeom>
        </p:spPr>
      </p:pic>
      <p:pic>
        <p:nvPicPr>
          <p:cNvPr id="2054" name="Picture 6">
            <a:extLst>
              <a:ext uri="{FF2B5EF4-FFF2-40B4-BE49-F238E27FC236}">
                <a16:creationId xmlns:a16="http://schemas.microsoft.com/office/drawing/2014/main" id="{78AF6A64-3FF5-4405-9912-DD312B4AF66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1844" y="4700363"/>
            <a:ext cx="622300" cy="309563"/>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8">
            <a:extLst>
              <a:ext uri="{FF2B5EF4-FFF2-40B4-BE49-F238E27FC236}">
                <a16:creationId xmlns:a16="http://schemas.microsoft.com/office/drawing/2014/main" id="{342AE09A-5881-42CD-9528-646D0BEAB923}"/>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868614" y="4670790"/>
            <a:ext cx="528637" cy="40481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9">
            <a:extLst>
              <a:ext uri="{FF2B5EF4-FFF2-40B4-BE49-F238E27FC236}">
                <a16:creationId xmlns:a16="http://schemas.microsoft.com/office/drawing/2014/main" id="{65015941-0110-45F2-BF8D-B7C235296B5E}"/>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91183" y="4732112"/>
            <a:ext cx="736600" cy="24606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10">
            <a:extLst>
              <a:ext uri="{FF2B5EF4-FFF2-40B4-BE49-F238E27FC236}">
                <a16:creationId xmlns:a16="http://schemas.microsoft.com/office/drawing/2014/main" id="{910294B2-D706-43E9-8C39-D89415E67FB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575434" y="4724174"/>
            <a:ext cx="684213" cy="254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1">
            <a:extLst>
              <a:ext uri="{FF2B5EF4-FFF2-40B4-BE49-F238E27FC236}">
                <a16:creationId xmlns:a16="http://schemas.microsoft.com/office/drawing/2014/main" id="{45688B92-0D20-49F7-984E-FF2235D67847}"/>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02325" y="4732905"/>
            <a:ext cx="792163"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12">
            <a:extLst>
              <a:ext uri="{FF2B5EF4-FFF2-40B4-BE49-F238E27FC236}">
                <a16:creationId xmlns:a16="http://schemas.microsoft.com/office/drawing/2014/main" id="{A1386D1D-54DD-47BF-9670-96ACA0E03D73}"/>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27584" y="4689250"/>
            <a:ext cx="1017588" cy="2587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a:extLst>
              <a:ext uri="{FF2B5EF4-FFF2-40B4-BE49-F238E27FC236}">
                <a16:creationId xmlns:a16="http://schemas.microsoft.com/office/drawing/2014/main" id="{66620E1A-724F-4745-B35F-36760F657008}"/>
              </a:ext>
            </a:extLst>
          </p:cNvPr>
          <p:cNvSpPr>
            <a:spLocks noChangeArrowheads="1"/>
          </p:cNvSpPr>
          <p:nvPr userDrawn="1"/>
        </p:nvSpPr>
        <p:spPr bwMode="auto">
          <a:xfrm>
            <a:off x="2553148" y="3721507"/>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dirty="0"/>
          </a:p>
        </p:txBody>
      </p:sp>
    </p:spTree>
    <p:extLst>
      <p:ext uri="{BB962C8B-B14F-4D97-AF65-F5344CB8AC3E}">
        <p14:creationId xmlns:p14="http://schemas.microsoft.com/office/powerpoint/2010/main" val="44895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528" y="87474"/>
            <a:ext cx="8373616" cy="594066"/>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A8CC1BFE-7A9D-476F-853B-BE53F96D85CB}" type="datetimeFigureOut">
              <a:rPr lang="en-GB" smtClean="0"/>
              <a:t>07/02/2022</a:t>
            </a:fld>
            <a:endParaRPr lang="en-GB"/>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DA961FC0-C120-4E7B-A0CC-400EC9584A2A}" type="slidenum">
              <a:rPr lang="en-GB" smtClean="0"/>
              <a:t>‹#›</a:t>
            </a:fld>
            <a:endParaRPr lang="en-GB"/>
          </a:p>
        </p:txBody>
      </p:sp>
      <p:cxnSp>
        <p:nvCxnSpPr>
          <p:cNvPr id="7" name="Straight Connector 6"/>
          <p:cNvCxnSpPr/>
          <p:nvPr userDrawn="1"/>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3C0B794-872F-49DF-984E-AE6FE79DC4F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1520" y="4731544"/>
            <a:ext cx="621902" cy="309563"/>
          </a:xfrm>
          <a:prstGeom prst="rect">
            <a:avLst/>
          </a:prstGeom>
        </p:spPr>
      </p:pic>
      <p:pic>
        <p:nvPicPr>
          <p:cNvPr id="9" name="Picture 8">
            <a:extLst>
              <a:ext uri="{FF2B5EF4-FFF2-40B4-BE49-F238E27FC236}">
                <a16:creationId xmlns:a16="http://schemas.microsoft.com/office/drawing/2014/main" id="{8C3CD993-92D9-472D-B3B4-A11FA0903EC4}"/>
              </a:ext>
            </a:extLst>
          </p:cNvPr>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843808" y="4774011"/>
            <a:ext cx="736450" cy="246011"/>
          </a:xfrm>
          <a:prstGeom prst="rect">
            <a:avLst/>
          </a:prstGeom>
          <a:noFill/>
        </p:spPr>
      </p:pic>
      <p:pic>
        <p:nvPicPr>
          <p:cNvPr id="10" name="Picture 9">
            <a:extLst>
              <a:ext uri="{FF2B5EF4-FFF2-40B4-BE49-F238E27FC236}">
                <a16:creationId xmlns:a16="http://schemas.microsoft.com/office/drawing/2014/main" id="{DA26E813-D9E7-4D63-8845-8AA122509A50}"/>
              </a:ext>
            </a:extLst>
          </p:cNvPr>
          <p:cNvPicPr/>
          <p:nvPr userDrawn="1"/>
        </p:nvPicPr>
        <p:blipFill>
          <a:blip r:embed="rId4" cstate="print">
            <a:extLst>
              <a:ext uri="{28A0092B-C50C-407E-A947-70E740481C1C}">
                <a14:useLocalDpi xmlns:a14="http://schemas.microsoft.com/office/drawing/2010/main"/>
              </a:ext>
            </a:extLst>
          </a:blip>
          <a:stretch>
            <a:fillRect/>
          </a:stretch>
        </p:blipFill>
        <p:spPr>
          <a:xfrm>
            <a:off x="4788024" y="4815739"/>
            <a:ext cx="792088" cy="172544"/>
          </a:xfrm>
          <a:prstGeom prst="rect">
            <a:avLst/>
          </a:prstGeom>
        </p:spPr>
      </p:pic>
      <p:pic>
        <p:nvPicPr>
          <p:cNvPr id="11" name="Picture 10">
            <a:extLst>
              <a:ext uri="{FF2B5EF4-FFF2-40B4-BE49-F238E27FC236}">
                <a16:creationId xmlns:a16="http://schemas.microsoft.com/office/drawing/2014/main" id="{496D0D6B-51A3-4C64-9E7C-5D4DCF447978}"/>
              </a:ext>
            </a:extLst>
          </p:cNvPr>
          <p:cNvPicPr/>
          <p:nvPr userDrawn="1"/>
        </p:nvPicPr>
        <p:blipFill>
          <a:blip r:embed="rId5" cstate="print">
            <a:extLst>
              <a:ext uri="{28A0092B-C50C-407E-A947-70E740481C1C}">
                <a14:useLocalDpi xmlns:a14="http://schemas.microsoft.com/office/drawing/2010/main"/>
              </a:ext>
            </a:extLst>
          </a:blip>
          <a:stretch>
            <a:fillRect/>
          </a:stretch>
        </p:blipFill>
        <p:spPr>
          <a:xfrm>
            <a:off x="971600" y="4761129"/>
            <a:ext cx="1017989" cy="258893"/>
          </a:xfrm>
          <a:prstGeom prst="rect">
            <a:avLst/>
          </a:prstGeom>
        </p:spPr>
      </p:pic>
      <p:pic>
        <p:nvPicPr>
          <p:cNvPr id="12" name="Picture 5" descr="A picture containing text, clipart&#10;&#10;Description automatically generated">
            <a:extLst>
              <a:ext uri="{FF2B5EF4-FFF2-40B4-BE49-F238E27FC236}">
                <a16:creationId xmlns:a16="http://schemas.microsoft.com/office/drawing/2014/main" id="{B17E52D3-208C-4985-BA18-2D0E2F996C9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822293" y="4760050"/>
            <a:ext cx="772930" cy="30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B936BFA1-A72A-4740-963E-F55F492C3C7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79712" y="4771352"/>
            <a:ext cx="678452" cy="246271"/>
          </a:xfrm>
          <a:prstGeom prst="rect">
            <a:avLst/>
          </a:prstGeom>
        </p:spPr>
      </p:pic>
    </p:spTree>
    <p:extLst>
      <p:ext uri="{BB962C8B-B14F-4D97-AF65-F5344CB8AC3E}">
        <p14:creationId xmlns:p14="http://schemas.microsoft.com/office/powerpoint/2010/main" val="275387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5908" y="205979"/>
            <a:ext cx="8229600" cy="857250"/>
          </a:xfrm>
        </p:spPr>
        <p:txBody>
          <a:bodyPr/>
          <a:lstStyle/>
          <a:p>
            <a:r>
              <a:rPr lang="en-US"/>
              <a:t>Click to edit Master title style</a:t>
            </a:r>
            <a:endParaRPr lang="en-GB"/>
          </a:p>
        </p:txBody>
      </p:sp>
      <p:sp>
        <p:nvSpPr>
          <p:cNvPr id="3" name="Content Placeholder 2"/>
          <p:cNvSpPr>
            <a:spLocks noGrp="1"/>
          </p:cNvSpPr>
          <p:nvPr>
            <p:ph sz="half" idx="1"/>
          </p:nvPr>
        </p:nvSpPr>
        <p:spPr>
          <a:xfrm>
            <a:off x="465908" y="1200151"/>
            <a:ext cx="4038600" cy="3394472"/>
          </a:xfrm>
        </p:spPr>
        <p:txBody>
          <a:bodyPr/>
          <a:lstStyle>
            <a:lvl1pPr>
              <a:defRPr sz="2800"/>
            </a:lvl1pPr>
            <a:lvl2pPr>
              <a:defRPr sz="2400"/>
            </a:lvl2pPr>
            <a:lvl3pPr>
              <a:defRPr sz="2000"/>
            </a:lvl3pPr>
            <a:lvl4pPr>
              <a:defRPr sz="1800" b="0" i="0">
                <a:latin typeface="Arial" panose="020B0604020202020204" pitchFamily="34" charset="0"/>
              </a:defRPr>
            </a:lvl4pPr>
            <a:lvl5pPr>
              <a:defRPr sz="1800" b="0"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b="0" i="0">
                <a:latin typeface="Arial" panose="020B0604020202020204" pitchFamily="34" charset="0"/>
              </a:defRPr>
            </a:lvl4pPr>
            <a:lvl5pPr>
              <a:defRPr sz="1800" b="0"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A8CC1BFE-7A9D-476F-853B-BE53F96D85CB}" type="datetimeFigureOut">
              <a:rPr lang="en-GB" smtClean="0"/>
              <a:t>07/02/2022</a:t>
            </a:fld>
            <a:endParaRPr lang="en-GB"/>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DA961FC0-C120-4E7B-A0CC-400EC9584A2A}" type="slidenum">
              <a:rPr lang="en-GB" smtClean="0"/>
              <a:t>‹#›</a:t>
            </a:fld>
            <a:endParaRPr lang="en-GB"/>
          </a:p>
        </p:txBody>
      </p:sp>
      <p:cxnSp>
        <p:nvCxnSpPr>
          <p:cNvPr id="8" name="Straight Connector 7"/>
          <p:cNvCxnSpPr/>
          <p:nvPr userDrawn="1"/>
        </p:nvCxnSpPr>
        <p:spPr>
          <a:xfrm>
            <a:off x="467544" y="987574"/>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813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4"/>
            <a:ext cx="4040188"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457200" y="2067694"/>
            <a:ext cx="4040188" cy="2526928"/>
          </a:xfrm>
        </p:spPr>
        <p:txBody>
          <a:bodyPr/>
          <a:lstStyle>
            <a:lvl1pPr>
              <a:defRPr sz="2000" b="1"/>
            </a:lvl1pPr>
            <a:lvl2pPr>
              <a:defRPr sz="1800"/>
            </a:lvl2pPr>
            <a:lvl3pPr>
              <a:defRPr sz="1600"/>
            </a:lvl3pPr>
            <a:lvl4pPr>
              <a:defRPr sz="1400" b="0" i="0">
                <a:latin typeface="Arial" panose="020B0604020202020204" pitchFamily="34" charset="0"/>
              </a:defRPr>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4645028" y="1151334"/>
            <a:ext cx="4041775"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2067694"/>
            <a:ext cx="4041775" cy="2526928"/>
          </a:xfrm>
        </p:spPr>
        <p:txBody>
          <a:bodyPr/>
          <a:lstStyle>
            <a:lvl1pPr>
              <a:defRPr sz="2000"/>
            </a:lvl1pPr>
            <a:lvl2pPr>
              <a:defRPr sz="2000"/>
            </a:lvl2pPr>
            <a:lvl3pPr>
              <a:defRPr sz="1800"/>
            </a:lvl3pPr>
            <a:lvl4pPr>
              <a:defRPr sz="1600" b="0" i="0">
                <a:latin typeface="Arial" panose="020B0604020202020204" pitchFamily="34" charset="0"/>
              </a:defRPr>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A8CC1BFE-7A9D-476F-853B-BE53F96D85CB}" type="datetimeFigureOut">
              <a:rPr lang="en-GB" smtClean="0"/>
              <a:t>07/02/2022</a:t>
            </a:fld>
            <a:endParaRPr lang="en-GB"/>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DA961FC0-C120-4E7B-A0CC-400EC9584A2A}" type="slidenum">
              <a:rPr lang="en-GB" smtClean="0"/>
              <a:t>‹#›</a:t>
            </a:fld>
            <a:endParaRPr lang="en-GB"/>
          </a:p>
        </p:txBody>
      </p:sp>
      <p:cxnSp>
        <p:nvCxnSpPr>
          <p:cNvPr id="10" name="Straight Connector 9"/>
          <p:cNvCxnSpPr/>
          <p:nvPr userDrawn="1"/>
        </p:nvCxnSpPr>
        <p:spPr>
          <a:xfrm>
            <a:off x="467544" y="961450"/>
            <a:ext cx="8208912"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35C7BCD-CFA6-4868-82E5-8DBD3AA2BCE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1520" y="4731544"/>
            <a:ext cx="621902" cy="309563"/>
          </a:xfrm>
          <a:prstGeom prst="rect">
            <a:avLst/>
          </a:prstGeom>
        </p:spPr>
      </p:pic>
      <p:pic>
        <p:nvPicPr>
          <p:cNvPr id="12" name="Picture 11">
            <a:extLst>
              <a:ext uri="{FF2B5EF4-FFF2-40B4-BE49-F238E27FC236}">
                <a16:creationId xmlns:a16="http://schemas.microsoft.com/office/drawing/2014/main" id="{832BA09E-FBBE-4214-8EEF-2E8F66A4DD4C}"/>
              </a:ext>
            </a:extLst>
          </p:cNvPr>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843808" y="4774011"/>
            <a:ext cx="736450" cy="246011"/>
          </a:xfrm>
          <a:prstGeom prst="rect">
            <a:avLst/>
          </a:prstGeom>
          <a:noFill/>
        </p:spPr>
      </p:pic>
      <p:pic>
        <p:nvPicPr>
          <p:cNvPr id="13" name="Picture 12">
            <a:extLst>
              <a:ext uri="{FF2B5EF4-FFF2-40B4-BE49-F238E27FC236}">
                <a16:creationId xmlns:a16="http://schemas.microsoft.com/office/drawing/2014/main" id="{ABC1CBFB-6D8E-4847-8613-EF6AAE362F2A}"/>
              </a:ext>
            </a:extLst>
          </p:cNvPr>
          <p:cNvPicPr/>
          <p:nvPr userDrawn="1"/>
        </p:nvPicPr>
        <p:blipFill>
          <a:blip r:embed="rId4" cstate="print">
            <a:extLst>
              <a:ext uri="{28A0092B-C50C-407E-A947-70E740481C1C}">
                <a14:useLocalDpi xmlns:a14="http://schemas.microsoft.com/office/drawing/2010/main"/>
              </a:ext>
            </a:extLst>
          </a:blip>
          <a:stretch>
            <a:fillRect/>
          </a:stretch>
        </p:blipFill>
        <p:spPr>
          <a:xfrm>
            <a:off x="4788024" y="4815739"/>
            <a:ext cx="792088" cy="172544"/>
          </a:xfrm>
          <a:prstGeom prst="rect">
            <a:avLst/>
          </a:prstGeom>
        </p:spPr>
      </p:pic>
      <p:pic>
        <p:nvPicPr>
          <p:cNvPr id="14" name="Picture 13">
            <a:extLst>
              <a:ext uri="{FF2B5EF4-FFF2-40B4-BE49-F238E27FC236}">
                <a16:creationId xmlns:a16="http://schemas.microsoft.com/office/drawing/2014/main" id="{45533739-F42E-4EE4-AA42-84C24EDCE47B}"/>
              </a:ext>
            </a:extLst>
          </p:cNvPr>
          <p:cNvPicPr/>
          <p:nvPr userDrawn="1"/>
        </p:nvPicPr>
        <p:blipFill>
          <a:blip r:embed="rId5" cstate="print">
            <a:extLst>
              <a:ext uri="{28A0092B-C50C-407E-A947-70E740481C1C}">
                <a14:useLocalDpi xmlns:a14="http://schemas.microsoft.com/office/drawing/2010/main"/>
              </a:ext>
            </a:extLst>
          </a:blip>
          <a:stretch>
            <a:fillRect/>
          </a:stretch>
        </p:blipFill>
        <p:spPr>
          <a:xfrm>
            <a:off x="971600" y="4761129"/>
            <a:ext cx="1017989" cy="258893"/>
          </a:xfrm>
          <a:prstGeom prst="rect">
            <a:avLst/>
          </a:prstGeom>
        </p:spPr>
      </p:pic>
      <p:pic>
        <p:nvPicPr>
          <p:cNvPr id="15" name="Picture 5" descr="A picture containing text, clipart&#10;&#10;Description automatically generated">
            <a:extLst>
              <a:ext uri="{FF2B5EF4-FFF2-40B4-BE49-F238E27FC236}">
                <a16:creationId xmlns:a16="http://schemas.microsoft.com/office/drawing/2014/main" id="{AF7B3B0C-F33B-4883-8ABA-674DEB521CF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822293" y="4760050"/>
            <a:ext cx="772930" cy="30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B409B77E-FAB2-4AD4-8905-A64C94E012C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79712" y="4771352"/>
            <a:ext cx="678452" cy="246271"/>
          </a:xfrm>
          <a:prstGeom prst="rect">
            <a:avLst/>
          </a:prstGeom>
        </p:spPr>
      </p:pic>
    </p:spTree>
    <p:extLst>
      <p:ext uri="{BB962C8B-B14F-4D97-AF65-F5344CB8AC3E}">
        <p14:creationId xmlns:p14="http://schemas.microsoft.com/office/powerpoint/2010/main" val="196485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A8CC1BFE-7A9D-476F-853B-BE53F96D85CB}" type="datetimeFigureOut">
              <a:rPr lang="en-GB" smtClean="0"/>
              <a:t>07/02/2022</a:t>
            </a:fld>
            <a:endParaRPr lang="en-GB"/>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269518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2000"/>
            </a:lvl1pPr>
            <a:lvl2pPr>
              <a:defRPr sz="1800"/>
            </a:lvl2pPr>
            <a:lvl3pPr>
              <a:defRPr sz="1600"/>
            </a:lvl3pPr>
            <a:lvl4pPr>
              <a:defRPr sz="1400" b="0" i="0">
                <a:latin typeface="Arial" panose="020B0604020202020204" pitchFamily="34" charset="0"/>
              </a:defRPr>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A8CC1BFE-7A9D-476F-853B-BE53F96D85CB}" type="datetimeFigureOut">
              <a:rPr lang="en-GB" smtClean="0"/>
              <a:t>07/02/2022</a:t>
            </a:fld>
            <a:endParaRPr lang="en-GB"/>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2217973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A8CC1BFE-7A9D-476F-853B-BE53F96D85CB}" type="datetimeFigureOut">
              <a:rPr lang="en-GB" smtClean="0"/>
              <a:t>07/02/2022</a:t>
            </a:fld>
            <a:endParaRPr lang="en-GB"/>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DA961FC0-C120-4E7B-A0CC-400EC9584A2A}" type="slidenum">
              <a:rPr lang="en-GB" smtClean="0"/>
              <a:t>‹#›</a:t>
            </a:fld>
            <a:endParaRPr lang="en-GB"/>
          </a:p>
        </p:txBody>
      </p:sp>
    </p:spTree>
    <p:extLst>
      <p:ext uri="{BB962C8B-B14F-4D97-AF65-F5344CB8AC3E}">
        <p14:creationId xmlns:p14="http://schemas.microsoft.com/office/powerpoint/2010/main" val="1843193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Content - Sour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085852"/>
            <a:ext cx="8229600" cy="3314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0"/>
          </p:nvPr>
        </p:nvSpPr>
        <p:spPr>
          <a:xfrm>
            <a:off x="457200" y="4599758"/>
            <a:ext cx="7620000" cy="457200"/>
          </a:xfrm>
        </p:spPr>
        <p:txBody>
          <a:bodyPr anchor="ctr">
            <a:noAutofit/>
          </a:bodyPr>
          <a:lstStyle>
            <a:lvl1pPr marL="0" indent="0">
              <a:spcBef>
                <a:spcPts val="0"/>
              </a:spcBef>
              <a:buFont typeface="Arial" pitchFamily="34" charset="0"/>
              <a:buNone/>
              <a:defRPr sz="563">
                <a:solidFill>
                  <a:schemeClr val="bg1"/>
                </a:solidFill>
              </a:defRPr>
            </a:lvl1pPr>
            <a:lvl2pPr>
              <a:buFont typeface="Arial" pitchFamily="34" charset="0"/>
              <a:buNone/>
              <a:defRPr sz="900">
                <a:solidFill>
                  <a:schemeClr val="bg1"/>
                </a:solidFill>
              </a:defRPr>
            </a:lvl2pPr>
            <a:lvl3pPr>
              <a:buFont typeface="Arial" pitchFamily="34" charset="0"/>
              <a:buNone/>
              <a:defRPr sz="788">
                <a:solidFill>
                  <a:schemeClr val="bg1"/>
                </a:solidFill>
              </a:defRPr>
            </a:lvl3pPr>
            <a:lvl4pPr>
              <a:buFont typeface="Arial" pitchFamily="34" charset="0"/>
              <a:buNone/>
              <a:defRPr sz="675">
                <a:solidFill>
                  <a:schemeClr val="bg1"/>
                </a:solidFill>
              </a:defRPr>
            </a:lvl4pPr>
            <a:lvl5pPr>
              <a:buFont typeface="Arial" pitchFamily="34" charset="0"/>
              <a:buNone/>
              <a:defRPr sz="675">
                <a:solidFill>
                  <a:schemeClr val="bg1"/>
                </a:solidFill>
              </a:defRPr>
            </a:lvl5pPr>
          </a:lstStyle>
          <a:p>
            <a:pPr lvl="0"/>
            <a:r>
              <a:rPr lang="en-US"/>
              <a:t>Click to edit Master text styles</a:t>
            </a:r>
          </a:p>
        </p:txBody>
      </p:sp>
      <p:sp>
        <p:nvSpPr>
          <p:cNvPr id="7" name="Slide Number Placeholder 2"/>
          <p:cNvSpPr>
            <a:spLocks noGrp="1"/>
          </p:cNvSpPr>
          <p:nvPr>
            <p:ph type="sldNum" sz="quarter" idx="4"/>
          </p:nvPr>
        </p:nvSpPr>
        <p:spPr>
          <a:xfrm>
            <a:off x="8229600" y="240507"/>
            <a:ext cx="552450" cy="273844"/>
          </a:xfrm>
          <a:prstGeom prst="rect">
            <a:avLst/>
          </a:prstGeom>
        </p:spPr>
        <p:txBody>
          <a:bodyPr/>
          <a:lstStyle>
            <a:lvl1pPr algn="r">
              <a:defRPr sz="675"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6" name="Picture 5">
            <a:extLst>
              <a:ext uri="{FF2B5EF4-FFF2-40B4-BE49-F238E27FC236}">
                <a16:creationId xmlns:a16="http://schemas.microsoft.com/office/drawing/2014/main" id="{CEE36081-F4AA-44D8-B5B6-72036A338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1520" y="4731544"/>
            <a:ext cx="621902" cy="309563"/>
          </a:xfrm>
          <a:prstGeom prst="rect">
            <a:avLst/>
          </a:prstGeom>
        </p:spPr>
      </p:pic>
      <p:pic>
        <p:nvPicPr>
          <p:cNvPr id="8" name="Picture 7">
            <a:extLst>
              <a:ext uri="{FF2B5EF4-FFF2-40B4-BE49-F238E27FC236}">
                <a16:creationId xmlns:a16="http://schemas.microsoft.com/office/drawing/2014/main" id="{991B6CCE-70D1-40FF-9D8C-C1A9D8F2B9C9}"/>
              </a:ext>
            </a:extLst>
          </p:cNvPr>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843808" y="4774011"/>
            <a:ext cx="736450" cy="246011"/>
          </a:xfrm>
          <a:prstGeom prst="rect">
            <a:avLst/>
          </a:prstGeom>
          <a:noFill/>
        </p:spPr>
      </p:pic>
      <p:pic>
        <p:nvPicPr>
          <p:cNvPr id="9" name="Picture 8">
            <a:extLst>
              <a:ext uri="{FF2B5EF4-FFF2-40B4-BE49-F238E27FC236}">
                <a16:creationId xmlns:a16="http://schemas.microsoft.com/office/drawing/2014/main" id="{73CE0BAC-0E21-4718-A439-C7A21CD6B734}"/>
              </a:ext>
            </a:extLst>
          </p:cNvPr>
          <p:cNvPicPr/>
          <p:nvPr userDrawn="1"/>
        </p:nvPicPr>
        <p:blipFill>
          <a:blip r:embed="rId4" cstate="print">
            <a:extLst>
              <a:ext uri="{28A0092B-C50C-407E-A947-70E740481C1C}">
                <a14:useLocalDpi xmlns:a14="http://schemas.microsoft.com/office/drawing/2010/main"/>
              </a:ext>
            </a:extLst>
          </a:blip>
          <a:stretch>
            <a:fillRect/>
          </a:stretch>
        </p:blipFill>
        <p:spPr>
          <a:xfrm>
            <a:off x="4788024" y="4815739"/>
            <a:ext cx="792088" cy="172544"/>
          </a:xfrm>
          <a:prstGeom prst="rect">
            <a:avLst/>
          </a:prstGeom>
        </p:spPr>
      </p:pic>
      <p:pic>
        <p:nvPicPr>
          <p:cNvPr id="11" name="Picture 10">
            <a:extLst>
              <a:ext uri="{FF2B5EF4-FFF2-40B4-BE49-F238E27FC236}">
                <a16:creationId xmlns:a16="http://schemas.microsoft.com/office/drawing/2014/main" id="{D85AE7E6-1ED9-4A09-93F1-E5F578A710FB}"/>
              </a:ext>
            </a:extLst>
          </p:cNvPr>
          <p:cNvPicPr/>
          <p:nvPr userDrawn="1"/>
        </p:nvPicPr>
        <p:blipFill>
          <a:blip r:embed="rId5" cstate="print">
            <a:extLst>
              <a:ext uri="{28A0092B-C50C-407E-A947-70E740481C1C}">
                <a14:useLocalDpi xmlns:a14="http://schemas.microsoft.com/office/drawing/2010/main"/>
              </a:ext>
            </a:extLst>
          </a:blip>
          <a:stretch>
            <a:fillRect/>
          </a:stretch>
        </p:blipFill>
        <p:spPr>
          <a:xfrm>
            <a:off x="971600" y="4761129"/>
            <a:ext cx="1017989" cy="258893"/>
          </a:xfrm>
          <a:prstGeom prst="rect">
            <a:avLst/>
          </a:prstGeom>
        </p:spPr>
      </p:pic>
      <p:pic>
        <p:nvPicPr>
          <p:cNvPr id="12" name="Picture 5" descr="A picture containing text, clipart&#10;&#10;Description automatically generated">
            <a:extLst>
              <a:ext uri="{FF2B5EF4-FFF2-40B4-BE49-F238E27FC236}">
                <a16:creationId xmlns:a16="http://schemas.microsoft.com/office/drawing/2014/main" id="{9FC1E5BB-1431-42A5-8506-660759549B8B}"/>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822293" y="4760050"/>
            <a:ext cx="772930" cy="30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9A37629E-542D-49C8-86B5-DF1927DC404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79712" y="4771352"/>
            <a:ext cx="678452" cy="246271"/>
          </a:xfrm>
          <a:prstGeom prst="rect">
            <a:avLst/>
          </a:prstGeom>
        </p:spPr>
      </p:pic>
    </p:spTree>
    <p:extLst>
      <p:ext uri="{BB962C8B-B14F-4D97-AF65-F5344CB8AC3E}">
        <p14:creationId xmlns:p14="http://schemas.microsoft.com/office/powerpoint/2010/main" val="4216603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69869086"/>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4" r:id="rId3"/>
    <p:sldLayoutId id="2147483652" r:id="rId4"/>
    <p:sldLayoutId id="2147483653" r:id="rId5"/>
    <p:sldLayoutId id="2147483655" r:id="rId6"/>
    <p:sldLayoutId id="2147483656" r:id="rId7"/>
    <p:sldLayoutId id="2147483657" r:id="rId8"/>
    <p:sldLayoutId id="2147483661" r:id="rId9"/>
    <p:sldLayoutId id="2147483662" r:id="rId10"/>
    <p:sldLayoutId id="2147483680" r:id="rId11"/>
  </p:sldLayoutIdLst>
  <p:txStyles>
    <p:titleStyle>
      <a:lvl1pPr algn="l" defTabSz="914400" rtl="0" eaLnBrk="1" latinLnBrk="0" hangingPunct="1">
        <a:spcBef>
          <a:spcPct val="0"/>
        </a:spcBef>
        <a:buNone/>
        <a:defRPr sz="3000" b="0" i="0" kern="1200">
          <a:solidFill>
            <a:srgbClr val="11A7F2"/>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b="0" i="0" kern="1200">
          <a:solidFill>
            <a:srgbClr val="4D4D4D"/>
          </a:solidFill>
          <a:latin typeface="Arial" panose="020B0604020202020204" pitchFamily="34" charset="0"/>
          <a:ea typeface="+mn-ea"/>
          <a:cs typeface="+mn-cs"/>
        </a:defRPr>
      </a:lvl1pPr>
      <a:lvl2pPr marL="742950" indent="-285750" algn="l" defTabSz="914400" rtl="0" eaLnBrk="1" latinLnBrk="0" hangingPunct="1">
        <a:spcBef>
          <a:spcPct val="20000"/>
        </a:spcBef>
        <a:buClr>
          <a:srgbClr val="4D4D4D"/>
        </a:buClr>
        <a:buSzPct val="80000"/>
        <a:buFont typeface="Courier New" panose="02070309020205020404" pitchFamily="49" charset="0"/>
        <a:buChar char="o"/>
        <a:defRPr sz="2400" b="0" i="0" kern="1200">
          <a:solidFill>
            <a:schemeClr val="tx1"/>
          </a:solidFill>
          <a:latin typeface="Arial" panose="020B0604020202020204" pitchFamily="34" charset="0"/>
          <a:ea typeface="+mn-ea"/>
          <a:cs typeface="+mn-cs"/>
        </a:defRPr>
      </a:lvl2pPr>
      <a:lvl3pPr marL="1257300" indent="-342900" algn="l" defTabSz="914400" rtl="0" eaLnBrk="1" latinLnBrk="0" hangingPunct="1">
        <a:spcBef>
          <a:spcPct val="20000"/>
        </a:spcBef>
        <a:buFont typeface="Montserrat" panose="02000505000000020004" pitchFamily="2"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ontserrat" panose="02000505000000020004"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ontserrat" panose="0200050500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A7F6C5E-BD62-E144-A527-25E7A05FDB52}" type="datetimeFigureOut">
              <a:rPr lang="en-US" smtClean="0"/>
              <a:t>2/7/2022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F6EB7CF-8F56-F244-8B57-55003ABD4293}" type="slidenum">
              <a:rPr lang="en-US" smtClean="0"/>
              <a:t>‹#›</a:t>
            </a:fld>
            <a:endParaRPr lang="en-US"/>
          </a:p>
        </p:txBody>
      </p:sp>
    </p:spTree>
    <p:extLst>
      <p:ext uri="{BB962C8B-B14F-4D97-AF65-F5344CB8AC3E}">
        <p14:creationId xmlns:p14="http://schemas.microsoft.com/office/powerpoint/2010/main" val="309050917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fW8amMCVAJQ"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www.istockphoto.com/stock-photo-14572943-heart-of-devil-love-seduction-hi-res.php?st=f57d67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_rels/slide2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39.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635646"/>
            <a:ext cx="8229600" cy="2088232"/>
          </a:xfrm>
        </p:spPr>
        <p:txBody>
          <a:bodyPr>
            <a:normAutofit fontScale="90000"/>
          </a:bodyPr>
          <a:lstStyle/>
          <a:p>
            <a:r>
              <a:rPr lang="en-GB" b="1" dirty="0">
                <a:cs typeface="Arial" panose="020B0604020202020204" pitchFamily="34" charset="0"/>
              </a:rPr>
              <a:t>Integrating QI and Sustaining Change</a:t>
            </a:r>
            <a:br>
              <a:rPr lang="en-GB" b="1" dirty="0"/>
            </a:br>
            <a:r>
              <a:rPr lang="en-GB" sz="2200" dirty="0">
                <a:latin typeface="Arial" panose="020B0604020202020204" pitchFamily="34" charset="0"/>
                <a:cs typeface="Arial" panose="020B0604020202020204" pitchFamily="34" charset="0"/>
              </a:rPr>
              <a:t>Improving Care for Children with Epilepsy </a:t>
            </a:r>
            <a:br>
              <a:rPr lang="en-GB" sz="2200" dirty="0">
                <a:latin typeface="Arial" panose="020B0604020202020204" pitchFamily="34" charset="0"/>
                <a:cs typeface="Arial" panose="020B0604020202020204" pitchFamily="34" charset="0"/>
              </a:rPr>
            </a:b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11 February 2022 </a:t>
            </a:r>
            <a:r>
              <a:rPr lang="en-GB" sz="2200" dirty="0">
                <a:cs typeface="Arial" panose="020B0604020202020204" pitchFamily="34" charset="0"/>
              </a:rPr>
              <a:t> </a:t>
            </a:r>
            <a:br>
              <a:rPr lang="en-GB" sz="2200" dirty="0">
                <a:cs typeface="Arial" panose="020B0604020202020204" pitchFamily="34" charset="0"/>
              </a:rPr>
            </a:br>
            <a:r>
              <a:rPr lang="en-GB" sz="2200" dirty="0">
                <a:cs typeface="Arial" panose="020B0604020202020204" pitchFamily="34" charset="0"/>
              </a:rPr>
              <a:t>Dr Pat O’Connor, QI trainer, CEO QI Discovery</a:t>
            </a:r>
            <a:br>
              <a:rPr lang="en-GB" sz="2200" dirty="0">
                <a:cs typeface="Arial" panose="020B0604020202020204" pitchFamily="34" charset="0"/>
              </a:rPr>
            </a:b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7069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57407-3A8B-6F4B-AA43-540A4DEB32E6}"/>
              </a:ext>
            </a:extLst>
          </p:cNvPr>
          <p:cNvSpPr>
            <a:spLocks noGrp="1"/>
          </p:cNvSpPr>
          <p:nvPr>
            <p:ph type="title"/>
          </p:nvPr>
        </p:nvSpPr>
        <p:spPr/>
        <p:txBody>
          <a:bodyPr>
            <a:normAutofit fontScale="90000"/>
          </a:bodyPr>
          <a:lstStyle/>
          <a:p>
            <a:r>
              <a:rPr lang="en-US" b="1" dirty="0"/>
              <a:t>Persuading others </a:t>
            </a:r>
          </a:p>
        </p:txBody>
      </p:sp>
      <p:sp>
        <p:nvSpPr>
          <p:cNvPr id="3" name="Content Placeholder 2">
            <a:extLst>
              <a:ext uri="{FF2B5EF4-FFF2-40B4-BE49-F238E27FC236}">
                <a16:creationId xmlns:a16="http://schemas.microsoft.com/office/drawing/2014/main" id="{C8A62D91-E929-E847-8939-CB2A4349DD9E}"/>
              </a:ext>
            </a:extLst>
          </p:cNvPr>
          <p:cNvSpPr>
            <a:spLocks noGrp="1"/>
          </p:cNvSpPr>
          <p:nvPr>
            <p:ph idx="1"/>
          </p:nvPr>
        </p:nvSpPr>
        <p:spPr/>
        <p:txBody>
          <a:bodyPr>
            <a:normAutofit/>
          </a:bodyPr>
          <a:lstStyle/>
          <a:p>
            <a:r>
              <a:rPr lang="en-GB" sz="2000" b="1" dirty="0">
                <a:solidFill>
                  <a:srgbClr val="002060"/>
                </a:solidFill>
              </a:rPr>
              <a:t>Clear advantage compared to current ways, </a:t>
            </a:r>
          </a:p>
          <a:p>
            <a:r>
              <a:rPr lang="en-GB" sz="2000" b="1" dirty="0">
                <a:solidFill>
                  <a:srgbClr val="002060"/>
                </a:solidFill>
              </a:rPr>
              <a:t>Compatibility with current systems and values, </a:t>
            </a:r>
          </a:p>
          <a:p>
            <a:r>
              <a:rPr lang="en-GB" sz="2000" b="1" dirty="0">
                <a:solidFill>
                  <a:srgbClr val="002060"/>
                </a:solidFill>
              </a:rPr>
              <a:t>Simplicity of change and its implementation, </a:t>
            </a:r>
          </a:p>
          <a:p>
            <a:r>
              <a:rPr lang="en-GB" sz="2000" b="1" dirty="0">
                <a:solidFill>
                  <a:srgbClr val="002060"/>
                </a:solidFill>
              </a:rPr>
              <a:t>Ease of testing before making a full commitment, and </a:t>
            </a:r>
          </a:p>
          <a:p>
            <a:r>
              <a:rPr lang="en-GB" sz="2000" b="1" dirty="0">
                <a:solidFill>
                  <a:srgbClr val="002060"/>
                </a:solidFill>
              </a:rPr>
              <a:t>Observability of the change and its impact. </a:t>
            </a:r>
          </a:p>
          <a:p>
            <a:endParaRPr lang="en-US" sz="2000" dirty="0">
              <a:solidFill>
                <a:srgbClr val="002060"/>
              </a:solidFill>
            </a:endParaRPr>
          </a:p>
        </p:txBody>
      </p:sp>
    </p:spTree>
    <p:extLst>
      <p:ext uri="{BB962C8B-B14F-4D97-AF65-F5344CB8AC3E}">
        <p14:creationId xmlns:p14="http://schemas.microsoft.com/office/powerpoint/2010/main" val="1462080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B94DF-F2A4-0F4A-8E97-CBD408EC46A1}"/>
              </a:ext>
            </a:extLst>
          </p:cNvPr>
          <p:cNvSpPr>
            <a:spLocks noGrp="1"/>
          </p:cNvSpPr>
          <p:nvPr>
            <p:ph type="title"/>
          </p:nvPr>
        </p:nvSpPr>
        <p:spPr/>
        <p:txBody>
          <a:bodyPr>
            <a:normAutofit fontScale="90000"/>
          </a:bodyPr>
          <a:lstStyle/>
          <a:p>
            <a:r>
              <a:rPr lang="en-US" b="1" dirty="0"/>
              <a:t>Psychology of change </a:t>
            </a:r>
          </a:p>
        </p:txBody>
      </p:sp>
      <p:sp>
        <p:nvSpPr>
          <p:cNvPr id="3" name="Content Placeholder 2">
            <a:extLst>
              <a:ext uri="{FF2B5EF4-FFF2-40B4-BE49-F238E27FC236}">
                <a16:creationId xmlns:a16="http://schemas.microsoft.com/office/drawing/2014/main" id="{5B1EFA53-3A0D-E14B-B5F2-B078E73AC0A8}"/>
              </a:ext>
            </a:extLst>
          </p:cNvPr>
          <p:cNvSpPr>
            <a:spLocks noGrp="1"/>
          </p:cNvSpPr>
          <p:nvPr>
            <p:ph idx="1"/>
          </p:nvPr>
        </p:nvSpPr>
        <p:spPr>
          <a:xfrm>
            <a:off x="323528" y="843558"/>
            <a:ext cx="8229600" cy="3617079"/>
          </a:xfrm>
        </p:spPr>
        <p:txBody>
          <a:bodyPr>
            <a:normAutofit fontScale="85000" lnSpcReduction="20000"/>
          </a:bodyPr>
          <a:lstStyle/>
          <a:p>
            <a:pPr>
              <a:lnSpc>
                <a:spcPct val="150000"/>
              </a:lnSpc>
            </a:pPr>
            <a:r>
              <a:rPr lang="en-GB" sz="2100" b="1" dirty="0">
                <a:solidFill>
                  <a:srgbClr val="002060"/>
                </a:solidFill>
              </a:rPr>
              <a:t>A compelling story, because employees must see the point of the change and agree with it, </a:t>
            </a:r>
          </a:p>
          <a:p>
            <a:pPr>
              <a:lnSpc>
                <a:spcPct val="150000"/>
              </a:lnSpc>
            </a:pPr>
            <a:r>
              <a:rPr lang="en-GB" sz="2100" b="1" dirty="0">
                <a:solidFill>
                  <a:srgbClr val="002060"/>
                </a:solidFill>
              </a:rPr>
              <a:t>Role modelling, because they must also see senior colleagues they admire behaving in the new way, </a:t>
            </a:r>
          </a:p>
          <a:p>
            <a:pPr>
              <a:lnSpc>
                <a:spcPct val="150000"/>
              </a:lnSpc>
            </a:pPr>
            <a:r>
              <a:rPr lang="en-GB" sz="2100" b="1" dirty="0">
                <a:solidFill>
                  <a:srgbClr val="002060"/>
                </a:solidFill>
              </a:rPr>
              <a:t>Reinforcing mechanisms, because systems, processes, and incentives must be in line with the new behaviour, and, </a:t>
            </a:r>
          </a:p>
          <a:p>
            <a:pPr>
              <a:lnSpc>
                <a:spcPct val="150000"/>
              </a:lnSpc>
            </a:pPr>
            <a:r>
              <a:rPr lang="en-GB" sz="2100" b="1" dirty="0">
                <a:solidFill>
                  <a:srgbClr val="002060"/>
                </a:solidFill>
              </a:rPr>
              <a:t>Capability building, because employees must have the skills required to make the desired changes. </a:t>
            </a:r>
          </a:p>
          <a:p>
            <a:pPr marL="0" indent="0" algn="r">
              <a:lnSpc>
                <a:spcPct val="150000"/>
              </a:lnSpc>
              <a:buNone/>
            </a:pPr>
            <a:r>
              <a:rPr lang="en-GB" sz="2000" b="1" dirty="0">
                <a:solidFill>
                  <a:srgbClr val="002060"/>
                </a:solidFill>
              </a:rPr>
              <a:t>					</a:t>
            </a:r>
            <a:r>
              <a:rPr lang="en-GB" sz="1600" b="1" i="1" dirty="0">
                <a:solidFill>
                  <a:srgbClr val="002060"/>
                </a:solidFill>
              </a:rPr>
              <a:t>Lawson and Price 2003</a:t>
            </a:r>
          </a:p>
          <a:p>
            <a:endParaRPr lang="en-US" sz="2000" dirty="0">
              <a:solidFill>
                <a:srgbClr val="002060"/>
              </a:solidFill>
            </a:endParaRPr>
          </a:p>
        </p:txBody>
      </p:sp>
    </p:spTree>
    <p:extLst>
      <p:ext uri="{BB962C8B-B14F-4D97-AF65-F5344CB8AC3E}">
        <p14:creationId xmlns:p14="http://schemas.microsoft.com/office/powerpoint/2010/main" val="1570482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FC859-2793-EB42-9DFF-B2CBA4292E16}"/>
              </a:ext>
            </a:extLst>
          </p:cNvPr>
          <p:cNvSpPr>
            <a:spLocks noGrp="1"/>
          </p:cNvSpPr>
          <p:nvPr>
            <p:ph type="title"/>
          </p:nvPr>
        </p:nvSpPr>
        <p:spPr/>
        <p:txBody>
          <a:bodyPr>
            <a:normAutofit fontScale="90000"/>
          </a:bodyPr>
          <a:lstStyle/>
          <a:p>
            <a:r>
              <a:rPr lang="en-US" dirty="0"/>
              <a:t>Leading Change </a:t>
            </a:r>
          </a:p>
        </p:txBody>
      </p:sp>
      <p:sp>
        <p:nvSpPr>
          <p:cNvPr id="3" name="Content Placeholder 2">
            <a:extLst>
              <a:ext uri="{FF2B5EF4-FFF2-40B4-BE49-F238E27FC236}">
                <a16:creationId xmlns:a16="http://schemas.microsoft.com/office/drawing/2014/main" id="{23CC5E7C-096E-984C-9609-897BFC4AC01C}"/>
              </a:ext>
            </a:extLst>
          </p:cNvPr>
          <p:cNvSpPr>
            <a:spLocks noGrp="1"/>
          </p:cNvSpPr>
          <p:nvPr>
            <p:ph idx="1"/>
          </p:nvPr>
        </p:nvSpPr>
        <p:spPr/>
        <p:txBody>
          <a:bodyPr/>
          <a:lstStyle/>
          <a:p>
            <a:r>
              <a:rPr lang="en-US" dirty="0">
                <a:hlinkClick r:id="rId2"/>
              </a:rPr>
              <a:t>https://www.youtube.com/watch?v=fW8amMCVAJQ</a:t>
            </a:r>
            <a:endParaRPr lang="en-US" dirty="0"/>
          </a:p>
          <a:p>
            <a:endParaRPr lang="en-US" dirty="0"/>
          </a:p>
        </p:txBody>
      </p:sp>
    </p:spTree>
    <p:extLst>
      <p:ext uri="{BB962C8B-B14F-4D97-AF65-F5344CB8AC3E}">
        <p14:creationId xmlns:p14="http://schemas.microsoft.com/office/powerpoint/2010/main" val="3891474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a:extLst>
              <a:ext uri="{FF2B5EF4-FFF2-40B4-BE49-F238E27FC236}">
                <a16:creationId xmlns:a16="http://schemas.microsoft.com/office/drawing/2014/main" id="{CA969067-763B-1A42-BFAA-132DAE444D6A}"/>
              </a:ext>
            </a:extLst>
          </p:cNvPr>
          <p:cNvSpPr>
            <a:spLocks noGrp="1"/>
          </p:cNvSpPr>
          <p:nvPr>
            <p:ph type="title"/>
          </p:nvPr>
        </p:nvSpPr>
        <p:spPr/>
        <p:txBody>
          <a:bodyPr>
            <a:normAutofit fontScale="90000"/>
          </a:bodyPr>
          <a:lstStyle/>
          <a:p>
            <a:r>
              <a:rPr lang="en-US" altLang="en-US" b="1"/>
              <a:t>Practical Approach</a:t>
            </a:r>
          </a:p>
        </p:txBody>
      </p:sp>
      <p:sp>
        <p:nvSpPr>
          <p:cNvPr id="136194" name="Content Placeholder 2">
            <a:extLst>
              <a:ext uri="{FF2B5EF4-FFF2-40B4-BE49-F238E27FC236}">
                <a16:creationId xmlns:a16="http://schemas.microsoft.com/office/drawing/2014/main" id="{33FC099E-FAB6-274E-821C-A8302B545471}"/>
              </a:ext>
            </a:extLst>
          </p:cNvPr>
          <p:cNvSpPr>
            <a:spLocks noGrp="1"/>
          </p:cNvSpPr>
          <p:nvPr>
            <p:ph idx="1"/>
          </p:nvPr>
        </p:nvSpPr>
        <p:spPr>
          <a:xfrm>
            <a:off x="323528" y="987574"/>
            <a:ext cx="5135215" cy="3024336"/>
          </a:xfrm>
        </p:spPr>
        <p:txBody>
          <a:bodyPr>
            <a:normAutofit fontScale="92500"/>
          </a:bodyPr>
          <a:lstStyle/>
          <a:p>
            <a:pPr>
              <a:lnSpc>
                <a:spcPct val="150000"/>
              </a:lnSpc>
            </a:pPr>
            <a:r>
              <a:rPr lang="en-US" altLang="en-US" sz="2000" b="1" dirty="0">
                <a:solidFill>
                  <a:srgbClr val="002060"/>
                </a:solidFill>
              </a:rPr>
              <a:t>Work closely with those that offer resistance- they’re sending you a signal</a:t>
            </a:r>
          </a:p>
          <a:p>
            <a:pPr>
              <a:lnSpc>
                <a:spcPct val="150000"/>
              </a:lnSpc>
            </a:pPr>
            <a:r>
              <a:rPr lang="en-US" altLang="en-US" sz="2000" b="1" dirty="0">
                <a:solidFill>
                  <a:srgbClr val="002060"/>
                </a:solidFill>
              </a:rPr>
              <a:t>Try to understand other people’s resistance to change. </a:t>
            </a:r>
          </a:p>
          <a:p>
            <a:pPr>
              <a:lnSpc>
                <a:spcPct val="150000"/>
              </a:lnSpc>
            </a:pPr>
            <a:r>
              <a:rPr lang="en-US" altLang="en-US" sz="2000" b="1" dirty="0">
                <a:solidFill>
                  <a:srgbClr val="002060"/>
                </a:solidFill>
              </a:rPr>
              <a:t>They may know something you need to understand!</a:t>
            </a:r>
          </a:p>
          <a:p>
            <a:pPr>
              <a:lnSpc>
                <a:spcPct val="90000"/>
              </a:lnSpc>
            </a:pPr>
            <a:endParaRPr lang="en-US" altLang="en-US" dirty="0"/>
          </a:p>
        </p:txBody>
      </p:sp>
      <p:pic>
        <p:nvPicPr>
          <p:cNvPr id="136195" name="Picture 2">
            <a:extLst>
              <a:ext uri="{FF2B5EF4-FFF2-40B4-BE49-F238E27FC236}">
                <a16:creationId xmlns:a16="http://schemas.microsoft.com/office/drawing/2014/main" id="{496B44A9-0AEC-BD47-913E-7783A2BB327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52120" y="987574"/>
            <a:ext cx="2888456" cy="199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1571625" y="1285875"/>
            <a:ext cx="5972175" cy="2428875"/>
          </a:xfrm>
          <a:prstGeom prst="rect">
            <a:avLst/>
          </a:prstGeom>
          <a:noFill/>
          <a:ln w="9525">
            <a:noFill/>
            <a:miter lim="800000"/>
            <a:headEnd/>
            <a:tailEnd/>
          </a:ln>
        </p:spPr>
      </p:pic>
      <p:graphicFrame>
        <p:nvGraphicFramePr>
          <p:cNvPr id="5" name="Table 4"/>
          <p:cNvGraphicFramePr>
            <a:graphicFrameLocks noGrp="1"/>
          </p:cNvGraphicFramePr>
          <p:nvPr/>
        </p:nvGraphicFramePr>
        <p:xfrm>
          <a:off x="1625203" y="3643313"/>
          <a:ext cx="5572163" cy="281940"/>
        </p:xfrm>
        <a:graphic>
          <a:graphicData uri="http://schemas.openxmlformats.org/drawingml/2006/table">
            <a:tbl>
              <a:tblPr firstRow="1" bandRow="1">
                <a:tableStyleId>{5C22544A-7EE6-4342-B048-85BDC9FD1C3A}</a:tableStyleId>
              </a:tblPr>
              <a:tblGrid>
                <a:gridCol w="589362">
                  <a:extLst>
                    <a:ext uri="{9D8B030D-6E8A-4147-A177-3AD203B41FA5}">
                      <a16:colId xmlns:a16="http://schemas.microsoft.com/office/drawing/2014/main" val="20000"/>
                    </a:ext>
                  </a:extLst>
                </a:gridCol>
                <a:gridCol w="1178727">
                  <a:extLst>
                    <a:ext uri="{9D8B030D-6E8A-4147-A177-3AD203B41FA5}">
                      <a16:colId xmlns:a16="http://schemas.microsoft.com/office/drawing/2014/main" val="20001"/>
                    </a:ext>
                  </a:extLst>
                </a:gridCol>
                <a:gridCol w="1071570">
                  <a:extLst>
                    <a:ext uri="{9D8B030D-6E8A-4147-A177-3AD203B41FA5}">
                      <a16:colId xmlns:a16="http://schemas.microsoft.com/office/drawing/2014/main" val="20002"/>
                    </a:ext>
                  </a:extLst>
                </a:gridCol>
                <a:gridCol w="1125149">
                  <a:extLst>
                    <a:ext uri="{9D8B030D-6E8A-4147-A177-3AD203B41FA5}">
                      <a16:colId xmlns:a16="http://schemas.microsoft.com/office/drawing/2014/main" val="20003"/>
                    </a:ext>
                  </a:extLst>
                </a:gridCol>
                <a:gridCol w="1607355">
                  <a:extLst>
                    <a:ext uri="{9D8B030D-6E8A-4147-A177-3AD203B41FA5}">
                      <a16:colId xmlns:a16="http://schemas.microsoft.com/office/drawing/2014/main" val="20004"/>
                    </a:ext>
                  </a:extLst>
                </a:gridCol>
              </a:tblGrid>
              <a:tr h="278130">
                <a:tc>
                  <a:txBody>
                    <a:bodyPr/>
                    <a:lstStyle/>
                    <a:p>
                      <a:pPr algn="ctr"/>
                      <a:r>
                        <a:rPr lang="en-GB" sz="1400" dirty="0"/>
                        <a:t>2.5%</a:t>
                      </a:r>
                    </a:p>
                  </a:txBody>
                  <a:tcPr marL="68580" marR="68580" marT="34290" marB="34290"/>
                </a:tc>
                <a:tc>
                  <a:txBody>
                    <a:bodyPr/>
                    <a:lstStyle/>
                    <a:p>
                      <a:pPr algn="ctr"/>
                      <a:r>
                        <a:rPr lang="en-GB" sz="1400" dirty="0"/>
                        <a:t>13.5%</a:t>
                      </a:r>
                    </a:p>
                  </a:txBody>
                  <a:tcPr marL="68580" marR="68580" marT="34290" marB="34290"/>
                </a:tc>
                <a:tc>
                  <a:txBody>
                    <a:bodyPr/>
                    <a:lstStyle/>
                    <a:p>
                      <a:pPr algn="ctr"/>
                      <a:r>
                        <a:rPr lang="en-GB" sz="1400" dirty="0"/>
                        <a:t>34%</a:t>
                      </a:r>
                    </a:p>
                  </a:txBody>
                  <a:tcPr marL="68580" marR="68580" marT="34290" marB="34290"/>
                </a:tc>
                <a:tc>
                  <a:txBody>
                    <a:bodyPr/>
                    <a:lstStyle/>
                    <a:p>
                      <a:pPr algn="ctr"/>
                      <a:r>
                        <a:rPr lang="en-GB" sz="1400" dirty="0"/>
                        <a:t>34%</a:t>
                      </a:r>
                    </a:p>
                  </a:txBody>
                  <a:tcPr marL="68580" marR="68580" marT="34290" marB="34290"/>
                </a:tc>
                <a:tc>
                  <a:txBody>
                    <a:bodyPr/>
                    <a:lstStyle/>
                    <a:p>
                      <a:pPr algn="ctr"/>
                      <a:r>
                        <a:rPr lang="en-GB" sz="1400" dirty="0"/>
                        <a:t>16%</a:t>
                      </a:r>
                    </a:p>
                  </a:txBody>
                  <a:tcPr marL="68580" marR="68580" marT="34290" marB="34290"/>
                </a:tc>
                <a:extLst>
                  <a:ext uri="{0D108BD9-81ED-4DB2-BD59-A6C34878D82A}">
                    <a16:rowId xmlns:a16="http://schemas.microsoft.com/office/drawing/2014/main" val="10000"/>
                  </a:ext>
                </a:extLst>
              </a:tr>
            </a:tbl>
          </a:graphicData>
        </a:graphic>
      </p:graphicFrame>
      <p:sp>
        <p:nvSpPr>
          <p:cNvPr id="33809" name="Title 5"/>
          <p:cNvSpPr>
            <a:spLocks noGrp="1"/>
          </p:cNvSpPr>
          <p:nvPr>
            <p:ph type="title"/>
          </p:nvPr>
        </p:nvSpPr>
        <p:spPr>
          <a:xfrm>
            <a:off x="467543" y="72628"/>
            <a:ext cx="8352929" cy="695325"/>
          </a:xfrm>
        </p:spPr>
        <p:txBody>
          <a:bodyPr>
            <a:noAutofit/>
          </a:bodyPr>
          <a:lstStyle/>
          <a:p>
            <a:r>
              <a:rPr lang="en-GB" sz="2700" b="1" dirty="0">
                <a:solidFill>
                  <a:srgbClr val="00B0F0"/>
                </a:solidFill>
              </a:rPr>
              <a:t>Everett Rogers Diffusion of Innovation Curve </a:t>
            </a:r>
          </a:p>
        </p:txBody>
      </p:sp>
      <p:sp>
        <p:nvSpPr>
          <p:cNvPr id="33811" name="TextBox 7"/>
          <p:cNvSpPr txBox="1">
            <a:spLocks noChangeArrowheads="1"/>
          </p:cNvSpPr>
          <p:nvPr/>
        </p:nvSpPr>
        <p:spPr bwMode="auto">
          <a:xfrm>
            <a:off x="6300192" y="4232955"/>
            <a:ext cx="2035969" cy="300082"/>
          </a:xfrm>
          <a:prstGeom prst="rect">
            <a:avLst/>
          </a:prstGeom>
          <a:noFill/>
          <a:ln w="9525">
            <a:noFill/>
            <a:miter lim="800000"/>
            <a:headEnd/>
            <a:tailEnd/>
          </a:ln>
        </p:spPr>
        <p:txBody>
          <a:bodyPr>
            <a:spAutoFit/>
          </a:bodyPr>
          <a:lstStyle/>
          <a:p>
            <a:pPr algn="r"/>
            <a:r>
              <a:rPr lang="en-GB" sz="1350"/>
              <a:t>Rogers 2003</a:t>
            </a:r>
          </a:p>
        </p:txBody>
      </p:sp>
    </p:spTree>
    <p:extLst>
      <p:ext uri="{BB962C8B-B14F-4D97-AF65-F5344CB8AC3E}">
        <p14:creationId xmlns:p14="http://schemas.microsoft.com/office/powerpoint/2010/main" val="2634590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AFEEA4-9AE8-8E42-941B-64AE984305B0}"/>
              </a:ext>
            </a:extLst>
          </p:cNvPr>
          <p:cNvSpPr>
            <a:spLocks noGrp="1"/>
          </p:cNvSpPr>
          <p:nvPr>
            <p:ph idx="1"/>
          </p:nvPr>
        </p:nvSpPr>
        <p:spPr>
          <a:xfrm>
            <a:off x="228760" y="866536"/>
            <a:ext cx="8229600" cy="3594101"/>
          </a:xfrm>
        </p:spPr>
        <p:txBody>
          <a:bodyPr>
            <a:noAutofit/>
          </a:bodyPr>
          <a:lstStyle/>
          <a:p>
            <a:pPr marL="0" indent="0">
              <a:buNone/>
            </a:pPr>
            <a:r>
              <a:rPr lang="en-GB" sz="1600" dirty="0">
                <a:solidFill>
                  <a:srgbClr val="002060"/>
                </a:solidFill>
              </a:rPr>
              <a:t>Four sources of organisational energy : </a:t>
            </a:r>
          </a:p>
          <a:p>
            <a:r>
              <a:rPr lang="en-GB" sz="1600" b="1" dirty="0">
                <a:solidFill>
                  <a:srgbClr val="002060"/>
                </a:solidFill>
              </a:rPr>
              <a:t>Connection refers to how far people see and feel </a:t>
            </a:r>
            <a:r>
              <a:rPr lang="en-GB" sz="1600" b="1" dirty="0" err="1">
                <a:solidFill>
                  <a:srgbClr val="002060"/>
                </a:solidFill>
              </a:rPr>
              <a:t>alink</a:t>
            </a:r>
            <a:r>
              <a:rPr lang="en-GB" sz="1600" b="1" dirty="0">
                <a:solidFill>
                  <a:srgbClr val="002060"/>
                </a:solidFill>
              </a:rPr>
              <a:t> between </a:t>
            </a:r>
          </a:p>
          <a:p>
            <a:pPr marL="0" indent="0">
              <a:buNone/>
            </a:pPr>
            <a:r>
              <a:rPr lang="en-GB" sz="1600" b="1" dirty="0">
                <a:solidFill>
                  <a:srgbClr val="002060"/>
                </a:solidFill>
              </a:rPr>
              <a:t>       what matters to them and what matters to the organisation </a:t>
            </a:r>
          </a:p>
          <a:p>
            <a:r>
              <a:rPr lang="en-GB" sz="1600" b="1" dirty="0">
                <a:solidFill>
                  <a:srgbClr val="002060"/>
                </a:solidFill>
              </a:rPr>
              <a:t>Content refers to how far the actual tasks people do are enjoyable and challenge them </a:t>
            </a:r>
          </a:p>
          <a:p>
            <a:r>
              <a:rPr lang="en-GB" sz="1600" b="1" dirty="0">
                <a:solidFill>
                  <a:srgbClr val="002060"/>
                </a:solidFill>
              </a:rPr>
              <a:t>Context is how far the way the organisation operates and the physical environment in which people work make them feel supported </a:t>
            </a:r>
          </a:p>
          <a:p>
            <a:r>
              <a:rPr lang="en-GB" sz="1600" b="1" dirty="0">
                <a:solidFill>
                  <a:srgbClr val="002060"/>
                </a:solidFill>
              </a:rPr>
              <a:t>Climate refers to how far the way we do things around here encourages people to give of their best </a:t>
            </a:r>
          </a:p>
          <a:p>
            <a:pPr marL="0" indent="0">
              <a:buNone/>
            </a:pPr>
            <a:endParaRPr lang="en-GB" sz="1600" dirty="0">
              <a:solidFill>
                <a:srgbClr val="002060"/>
              </a:solidFill>
            </a:endParaRPr>
          </a:p>
          <a:p>
            <a:pPr marL="0" indent="0">
              <a:buNone/>
            </a:pPr>
            <a:r>
              <a:rPr lang="en-GB" sz="1600" dirty="0">
                <a:solidFill>
                  <a:srgbClr val="002060"/>
                </a:solidFill>
              </a:rPr>
              <a:t>To spread and sustain QI, it is vital to engage people by explaining why the issue is important and continually articulate the positive impacts on patient care. explains that ideas that help both staff and patients spread quickest. </a:t>
            </a:r>
            <a:r>
              <a:rPr lang="en-GB" sz="1600" i="1" dirty="0">
                <a:solidFill>
                  <a:srgbClr val="002060"/>
                </a:solidFill>
              </a:rPr>
              <a:t>Gawande 2014</a:t>
            </a:r>
          </a:p>
          <a:p>
            <a:endParaRPr lang="en-US" sz="1600" dirty="0">
              <a:solidFill>
                <a:srgbClr val="002060"/>
              </a:solidFill>
            </a:endParaRPr>
          </a:p>
        </p:txBody>
      </p:sp>
      <p:sp>
        <p:nvSpPr>
          <p:cNvPr id="4" name="Title 3">
            <a:extLst>
              <a:ext uri="{FF2B5EF4-FFF2-40B4-BE49-F238E27FC236}">
                <a16:creationId xmlns:a16="http://schemas.microsoft.com/office/drawing/2014/main" id="{434F13DE-A5C4-4C43-9EB2-5865F76368BE}"/>
              </a:ext>
            </a:extLst>
          </p:cNvPr>
          <p:cNvSpPr>
            <a:spLocks noGrp="1"/>
          </p:cNvSpPr>
          <p:nvPr>
            <p:ph type="title"/>
          </p:nvPr>
        </p:nvSpPr>
        <p:spPr>
          <a:xfrm>
            <a:off x="395536" y="207301"/>
            <a:ext cx="8229600" cy="475562"/>
          </a:xfrm>
        </p:spPr>
        <p:txBody>
          <a:bodyPr>
            <a:normAutofit fontScale="90000"/>
          </a:bodyPr>
          <a:lstStyle/>
          <a:p>
            <a:r>
              <a:rPr lang="en-US" b="1" dirty="0">
                <a:solidFill>
                  <a:srgbClr val="00B0F0"/>
                </a:solidFill>
              </a:rPr>
              <a:t>Social Movement Theory </a:t>
            </a:r>
          </a:p>
        </p:txBody>
      </p:sp>
      <p:pic>
        <p:nvPicPr>
          <p:cNvPr id="1028" name="Picture 4" descr="page15image39253200">
            <a:extLst>
              <a:ext uri="{FF2B5EF4-FFF2-40B4-BE49-F238E27FC236}">
                <a16:creationId xmlns:a16="http://schemas.microsoft.com/office/drawing/2014/main" id="{498E342E-6E0E-C345-AB7E-E2D5F574BF1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88200" y="6626"/>
            <a:ext cx="19558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068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7504" y="123478"/>
            <a:ext cx="6380559" cy="695325"/>
          </a:xfrm>
        </p:spPr>
        <p:txBody>
          <a:bodyPr>
            <a:normAutofit/>
          </a:bodyPr>
          <a:lstStyle/>
          <a:p>
            <a:pPr eaLnBrk="1" hangingPunct="1"/>
            <a:r>
              <a:rPr lang="en-GB" sz="2700" b="1" dirty="0"/>
              <a:t>Set up for Spread</a:t>
            </a:r>
          </a:p>
        </p:txBody>
      </p:sp>
      <p:sp>
        <p:nvSpPr>
          <p:cNvPr id="40963" name="Rectangle 3"/>
          <p:cNvSpPr>
            <a:spLocks noGrp="1" noChangeArrowheads="1"/>
          </p:cNvSpPr>
          <p:nvPr>
            <p:ph type="body" idx="1"/>
          </p:nvPr>
        </p:nvSpPr>
        <p:spPr>
          <a:xfrm>
            <a:off x="377774" y="987574"/>
            <a:ext cx="8226673" cy="3657036"/>
          </a:xfrm>
        </p:spPr>
        <p:txBody>
          <a:bodyPr>
            <a:normAutofit/>
          </a:bodyPr>
          <a:lstStyle/>
          <a:p>
            <a:pPr eaLnBrk="1" hangingPunct="1"/>
            <a:r>
              <a:rPr lang="en-GB" sz="2100" b="1" dirty="0">
                <a:solidFill>
                  <a:srgbClr val="002060"/>
                </a:solidFill>
                <a:cs typeface="Arial" panose="020B0604020202020204" pitchFamily="34" charset="0"/>
              </a:rPr>
              <a:t>Social System:</a:t>
            </a:r>
            <a:r>
              <a:rPr lang="en-GB" sz="2100" dirty="0">
                <a:solidFill>
                  <a:srgbClr val="002060"/>
                </a:solidFill>
                <a:cs typeface="Arial" panose="020B0604020202020204" pitchFamily="34" charset="0"/>
              </a:rPr>
              <a:t> Understanding the relationships among the people who will be adopting the new ideas </a:t>
            </a:r>
          </a:p>
          <a:p>
            <a:pPr eaLnBrk="1" hangingPunct="1"/>
            <a:r>
              <a:rPr lang="en-GB" sz="2100" b="1" dirty="0">
                <a:solidFill>
                  <a:srgbClr val="002060"/>
                </a:solidFill>
                <a:cs typeface="Arial" panose="020B0604020202020204" pitchFamily="34" charset="0"/>
              </a:rPr>
              <a:t>Knowledge Management:</a:t>
            </a:r>
            <a:r>
              <a:rPr lang="en-GB" sz="2100" dirty="0">
                <a:solidFill>
                  <a:srgbClr val="002060"/>
                </a:solidFill>
                <a:cs typeface="Arial" panose="020B0604020202020204" pitchFamily="34" charset="0"/>
              </a:rPr>
              <a:t> Observing and using the best methods for spread as they emerge from the practice of the organisation </a:t>
            </a:r>
          </a:p>
          <a:p>
            <a:pPr eaLnBrk="1" hangingPunct="1"/>
            <a:r>
              <a:rPr lang="en-GB" sz="2100" b="1" dirty="0">
                <a:solidFill>
                  <a:srgbClr val="002060"/>
                </a:solidFill>
                <a:cs typeface="Arial" panose="020B0604020202020204" pitchFamily="34" charset="0"/>
              </a:rPr>
              <a:t>Measurement and Feedback:</a:t>
            </a:r>
            <a:r>
              <a:rPr lang="en-GB" sz="2100" dirty="0">
                <a:solidFill>
                  <a:srgbClr val="002060"/>
                </a:solidFill>
                <a:cs typeface="Arial" panose="020B0604020202020204" pitchFamily="34" charset="0"/>
              </a:rPr>
              <a:t> Collecting and using data about process and outcomes to better monitor and make adjustments to the spread progress </a:t>
            </a:r>
          </a:p>
          <a:p>
            <a:pPr eaLnBrk="1" hangingPunct="1"/>
            <a:endParaRPr lang="en-GB" sz="2100" dirty="0">
              <a:solidFill>
                <a:srgbClr val="002060"/>
              </a:solidFill>
              <a:cs typeface="Arial" panose="020B0604020202020204" pitchFamily="34" charset="0"/>
            </a:endParaRPr>
          </a:p>
          <a:p>
            <a:pPr eaLnBrk="1" hangingPunct="1"/>
            <a:endParaRPr lang="en-GB" sz="2100" dirty="0">
              <a:solidFill>
                <a:srgbClr val="002060"/>
              </a:solidFill>
              <a:cs typeface="Arial" panose="020B0604020202020204" pitchFamily="34" charset="0"/>
            </a:endParaRPr>
          </a:p>
        </p:txBody>
      </p:sp>
    </p:spTree>
    <p:extLst>
      <p:ext uri="{BB962C8B-B14F-4D97-AF65-F5344CB8AC3E}">
        <p14:creationId xmlns:p14="http://schemas.microsoft.com/office/powerpoint/2010/main" val="295859113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ChangeArrowheads="1"/>
          </p:cNvSpPr>
          <p:nvPr/>
        </p:nvSpPr>
        <p:spPr bwMode="blackWhite">
          <a:xfrm rot="5400000">
            <a:off x="4128493" y="1298378"/>
            <a:ext cx="3488531" cy="334208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667 w 21600"/>
              <a:gd name="T13" fmla="*/ 5667 h 21600"/>
              <a:gd name="T14" fmla="*/ 15933 w 21600"/>
              <a:gd name="T15" fmla="*/ 15933 h 21600"/>
            </a:gdLst>
            <a:ahLst/>
            <a:cxnLst>
              <a:cxn ang="T8">
                <a:pos x="T0" y="T1"/>
              </a:cxn>
              <a:cxn ang="T9">
                <a:pos x="T2" y="T3"/>
              </a:cxn>
              <a:cxn ang="T10">
                <a:pos x="T4" y="T5"/>
              </a:cxn>
              <a:cxn ang="T11">
                <a:pos x="T6" y="T7"/>
              </a:cxn>
            </a:cxnLst>
            <a:rect l="T12" t="T13" r="T14" b="T15"/>
            <a:pathLst>
              <a:path w="21600" h="21600">
                <a:moveTo>
                  <a:pt x="0" y="0"/>
                </a:moveTo>
                <a:lnTo>
                  <a:pt x="7733" y="21600"/>
                </a:lnTo>
                <a:lnTo>
                  <a:pt x="13867" y="21600"/>
                </a:lnTo>
                <a:lnTo>
                  <a:pt x="21600" y="0"/>
                </a:lnTo>
                <a:close/>
              </a:path>
            </a:pathLst>
          </a:custGeom>
          <a:solidFill>
            <a:srgbClr val="808000">
              <a:alpha val="50195"/>
            </a:srgbClr>
          </a:solidFill>
          <a:ln w="9525">
            <a:noFill/>
            <a:miter lim="800000"/>
            <a:headEnd/>
            <a:tailEnd/>
          </a:ln>
        </p:spPr>
        <p:txBody>
          <a:bodyPr wrap="none" anchor="ctr"/>
          <a:lstStyle/>
          <a:p>
            <a:endParaRPr lang="en-GB" sz="1350"/>
          </a:p>
        </p:txBody>
      </p:sp>
      <p:grpSp>
        <p:nvGrpSpPr>
          <p:cNvPr id="2" name="Group 3"/>
          <p:cNvGrpSpPr>
            <a:grpSpLocks/>
          </p:cNvGrpSpPr>
          <p:nvPr/>
        </p:nvGrpSpPr>
        <p:grpSpPr bwMode="auto">
          <a:xfrm>
            <a:off x="1828800" y="1446610"/>
            <a:ext cx="5154216" cy="3303984"/>
            <a:chOff x="0" y="58"/>
            <a:chExt cx="5678" cy="4262"/>
          </a:xfrm>
        </p:grpSpPr>
        <p:sp>
          <p:nvSpPr>
            <p:cNvPr id="40023" name="Rectangle 4"/>
            <p:cNvSpPr>
              <a:spLocks noChangeArrowheads="1"/>
            </p:cNvSpPr>
            <p:nvPr/>
          </p:nvSpPr>
          <p:spPr bwMode="blackWhite">
            <a:xfrm>
              <a:off x="0" y="58"/>
              <a:ext cx="5678" cy="48"/>
            </a:xfrm>
            <a:prstGeom prst="rect">
              <a:avLst/>
            </a:prstGeom>
            <a:noFill/>
            <a:ln w="9525">
              <a:noFill/>
              <a:miter lim="800000"/>
              <a:headEnd/>
              <a:tailEnd/>
            </a:ln>
          </p:spPr>
          <p:txBody>
            <a:bodyPr/>
            <a:lstStyle/>
            <a:p>
              <a:endParaRPr lang="en-GB" sz="1350"/>
            </a:p>
          </p:txBody>
        </p:sp>
        <p:sp>
          <p:nvSpPr>
            <p:cNvPr id="40024" name="Rectangle 5"/>
            <p:cNvSpPr>
              <a:spLocks noChangeArrowheads="1"/>
            </p:cNvSpPr>
            <p:nvPr/>
          </p:nvSpPr>
          <p:spPr bwMode="blackWhite">
            <a:xfrm>
              <a:off x="0" y="106"/>
              <a:ext cx="5678" cy="51"/>
            </a:xfrm>
            <a:prstGeom prst="rect">
              <a:avLst/>
            </a:prstGeom>
            <a:noFill/>
            <a:ln w="9525">
              <a:noFill/>
              <a:miter lim="800000"/>
              <a:headEnd/>
              <a:tailEnd/>
            </a:ln>
          </p:spPr>
          <p:txBody>
            <a:bodyPr/>
            <a:lstStyle/>
            <a:p>
              <a:endParaRPr lang="en-GB" sz="1350"/>
            </a:p>
          </p:txBody>
        </p:sp>
        <p:sp>
          <p:nvSpPr>
            <p:cNvPr id="40025" name="Rectangle 6"/>
            <p:cNvSpPr>
              <a:spLocks noChangeArrowheads="1"/>
            </p:cNvSpPr>
            <p:nvPr/>
          </p:nvSpPr>
          <p:spPr bwMode="blackWhite">
            <a:xfrm>
              <a:off x="0" y="157"/>
              <a:ext cx="5678" cy="48"/>
            </a:xfrm>
            <a:prstGeom prst="rect">
              <a:avLst/>
            </a:prstGeom>
            <a:noFill/>
            <a:ln w="9525">
              <a:noFill/>
              <a:miter lim="800000"/>
              <a:headEnd/>
              <a:tailEnd/>
            </a:ln>
          </p:spPr>
          <p:txBody>
            <a:bodyPr/>
            <a:lstStyle/>
            <a:p>
              <a:endParaRPr lang="en-GB" sz="1350"/>
            </a:p>
          </p:txBody>
        </p:sp>
        <p:sp>
          <p:nvSpPr>
            <p:cNvPr id="40026" name="Rectangle 7"/>
            <p:cNvSpPr>
              <a:spLocks noChangeArrowheads="1"/>
            </p:cNvSpPr>
            <p:nvPr/>
          </p:nvSpPr>
          <p:spPr bwMode="blackWhite">
            <a:xfrm>
              <a:off x="0" y="205"/>
              <a:ext cx="5678" cy="49"/>
            </a:xfrm>
            <a:prstGeom prst="rect">
              <a:avLst/>
            </a:prstGeom>
            <a:noFill/>
            <a:ln w="9525">
              <a:noFill/>
              <a:miter lim="800000"/>
              <a:headEnd/>
              <a:tailEnd/>
            </a:ln>
          </p:spPr>
          <p:txBody>
            <a:bodyPr/>
            <a:lstStyle/>
            <a:p>
              <a:endParaRPr lang="en-GB" sz="1350"/>
            </a:p>
          </p:txBody>
        </p:sp>
        <p:sp>
          <p:nvSpPr>
            <p:cNvPr id="40027" name="Rectangle 8"/>
            <p:cNvSpPr>
              <a:spLocks noChangeArrowheads="1"/>
            </p:cNvSpPr>
            <p:nvPr/>
          </p:nvSpPr>
          <p:spPr bwMode="blackWhite">
            <a:xfrm>
              <a:off x="0" y="254"/>
              <a:ext cx="5678" cy="48"/>
            </a:xfrm>
            <a:prstGeom prst="rect">
              <a:avLst/>
            </a:prstGeom>
            <a:noFill/>
            <a:ln w="9525">
              <a:noFill/>
              <a:miter lim="800000"/>
              <a:headEnd/>
              <a:tailEnd/>
            </a:ln>
          </p:spPr>
          <p:txBody>
            <a:bodyPr/>
            <a:lstStyle/>
            <a:p>
              <a:endParaRPr lang="en-GB" sz="1350"/>
            </a:p>
          </p:txBody>
        </p:sp>
        <p:sp>
          <p:nvSpPr>
            <p:cNvPr id="40028" name="Rectangle 9"/>
            <p:cNvSpPr>
              <a:spLocks noChangeArrowheads="1"/>
            </p:cNvSpPr>
            <p:nvPr/>
          </p:nvSpPr>
          <p:spPr bwMode="blackWhite">
            <a:xfrm>
              <a:off x="0" y="302"/>
              <a:ext cx="5678" cy="51"/>
            </a:xfrm>
            <a:prstGeom prst="rect">
              <a:avLst/>
            </a:prstGeom>
            <a:noFill/>
            <a:ln w="9525">
              <a:noFill/>
              <a:miter lim="800000"/>
              <a:headEnd/>
              <a:tailEnd/>
            </a:ln>
          </p:spPr>
          <p:txBody>
            <a:bodyPr/>
            <a:lstStyle/>
            <a:p>
              <a:endParaRPr lang="en-GB" sz="1350"/>
            </a:p>
          </p:txBody>
        </p:sp>
        <p:sp>
          <p:nvSpPr>
            <p:cNvPr id="40029" name="Rectangle 10"/>
            <p:cNvSpPr>
              <a:spLocks noChangeArrowheads="1"/>
            </p:cNvSpPr>
            <p:nvPr/>
          </p:nvSpPr>
          <p:spPr bwMode="blackWhite">
            <a:xfrm>
              <a:off x="0" y="353"/>
              <a:ext cx="5678" cy="48"/>
            </a:xfrm>
            <a:prstGeom prst="rect">
              <a:avLst/>
            </a:prstGeom>
            <a:noFill/>
            <a:ln w="9525">
              <a:noFill/>
              <a:miter lim="800000"/>
              <a:headEnd/>
              <a:tailEnd/>
            </a:ln>
          </p:spPr>
          <p:txBody>
            <a:bodyPr/>
            <a:lstStyle/>
            <a:p>
              <a:endParaRPr lang="en-GB" sz="1350"/>
            </a:p>
          </p:txBody>
        </p:sp>
        <p:sp>
          <p:nvSpPr>
            <p:cNvPr id="40030" name="Rectangle 11"/>
            <p:cNvSpPr>
              <a:spLocks noChangeArrowheads="1"/>
            </p:cNvSpPr>
            <p:nvPr/>
          </p:nvSpPr>
          <p:spPr bwMode="blackWhite">
            <a:xfrm>
              <a:off x="0" y="401"/>
              <a:ext cx="5678" cy="49"/>
            </a:xfrm>
            <a:prstGeom prst="rect">
              <a:avLst/>
            </a:prstGeom>
            <a:noFill/>
            <a:ln w="9525">
              <a:noFill/>
              <a:miter lim="800000"/>
              <a:headEnd/>
              <a:tailEnd/>
            </a:ln>
          </p:spPr>
          <p:txBody>
            <a:bodyPr/>
            <a:lstStyle/>
            <a:p>
              <a:endParaRPr lang="en-GB" sz="1350"/>
            </a:p>
          </p:txBody>
        </p:sp>
        <p:sp>
          <p:nvSpPr>
            <p:cNvPr id="40031" name="Rectangle 12"/>
            <p:cNvSpPr>
              <a:spLocks noChangeArrowheads="1"/>
            </p:cNvSpPr>
            <p:nvPr/>
          </p:nvSpPr>
          <p:spPr bwMode="blackWhite">
            <a:xfrm>
              <a:off x="0" y="450"/>
              <a:ext cx="5678" cy="48"/>
            </a:xfrm>
            <a:prstGeom prst="rect">
              <a:avLst/>
            </a:prstGeom>
            <a:noFill/>
            <a:ln w="9525">
              <a:noFill/>
              <a:miter lim="800000"/>
              <a:headEnd/>
              <a:tailEnd/>
            </a:ln>
          </p:spPr>
          <p:txBody>
            <a:bodyPr/>
            <a:lstStyle/>
            <a:p>
              <a:endParaRPr lang="en-GB" sz="1350"/>
            </a:p>
          </p:txBody>
        </p:sp>
        <p:sp>
          <p:nvSpPr>
            <p:cNvPr id="40032" name="Rectangle 13"/>
            <p:cNvSpPr>
              <a:spLocks noChangeArrowheads="1"/>
            </p:cNvSpPr>
            <p:nvPr/>
          </p:nvSpPr>
          <p:spPr bwMode="blackWhite">
            <a:xfrm>
              <a:off x="0" y="498"/>
              <a:ext cx="5678" cy="51"/>
            </a:xfrm>
            <a:prstGeom prst="rect">
              <a:avLst/>
            </a:prstGeom>
            <a:noFill/>
            <a:ln w="9525">
              <a:noFill/>
              <a:miter lim="800000"/>
              <a:headEnd/>
              <a:tailEnd/>
            </a:ln>
          </p:spPr>
          <p:txBody>
            <a:bodyPr/>
            <a:lstStyle/>
            <a:p>
              <a:endParaRPr lang="en-GB" sz="1350"/>
            </a:p>
          </p:txBody>
        </p:sp>
        <p:sp>
          <p:nvSpPr>
            <p:cNvPr id="40033" name="Rectangle 14"/>
            <p:cNvSpPr>
              <a:spLocks noChangeArrowheads="1"/>
            </p:cNvSpPr>
            <p:nvPr/>
          </p:nvSpPr>
          <p:spPr bwMode="blackWhite">
            <a:xfrm>
              <a:off x="0" y="549"/>
              <a:ext cx="5678" cy="48"/>
            </a:xfrm>
            <a:prstGeom prst="rect">
              <a:avLst/>
            </a:prstGeom>
            <a:noFill/>
            <a:ln w="9525">
              <a:noFill/>
              <a:miter lim="800000"/>
              <a:headEnd/>
              <a:tailEnd/>
            </a:ln>
          </p:spPr>
          <p:txBody>
            <a:bodyPr/>
            <a:lstStyle/>
            <a:p>
              <a:endParaRPr lang="en-GB" sz="1350"/>
            </a:p>
          </p:txBody>
        </p:sp>
        <p:sp>
          <p:nvSpPr>
            <p:cNvPr id="40034" name="Rectangle 15"/>
            <p:cNvSpPr>
              <a:spLocks noChangeArrowheads="1"/>
            </p:cNvSpPr>
            <p:nvPr/>
          </p:nvSpPr>
          <p:spPr bwMode="blackWhite">
            <a:xfrm>
              <a:off x="0" y="597"/>
              <a:ext cx="5678" cy="49"/>
            </a:xfrm>
            <a:prstGeom prst="rect">
              <a:avLst/>
            </a:prstGeom>
            <a:noFill/>
            <a:ln w="9525">
              <a:noFill/>
              <a:miter lim="800000"/>
              <a:headEnd/>
              <a:tailEnd/>
            </a:ln>
          </p:spPr>
          <p:txBody>
            <a:bodyPr/>
            <a:lstStyle/>
            <a:p>
              <a:endParaRPr lang="en-GB" sz="1350"/>
            </a:p>
          </p:txBody>
        </p:sp>
        <p:sp>
          <p:nvSpPr>
            <p:cNvPr id="40035" name="Rectangle 16"/>
            <p:cNvSpPr>
              <a:spLocks noChangeArrowheads="1"/>
            </p:cNvSpPr>
            <p:nvPr/>
          </p:nvSpPr>
          <p:spPr bwMode="blackWhite">
            <a:xfrm>
              <a:off x="0" y="646"/>
              <a:ext cx="5678" cy="48"/>
            </a:xfrm>
            <a:prstGeom prst="rect">
              <a:avLst/>
            </a:prstGeom>
            <a:noFill/>
            <a:ln w="9525">
              <a:noFill/>
              <a:miter lim="800000"/>
              <a:headEnd/>
              <a:tailEnd/>
            </a:ln>
          </p:spPr>
          <p:txBody>
            <a:bodyPr/>
            <a:lstStyle/>
            <a:p>
              <a:endParaRPr lang="en-GB" sz="1350"/>
            </a:p>
          </p:txBody>
        </p:sp>
        <p:sp>
          <p:nvSpPr>
            <p:cNvPr id="40036" name="Rectangle 17"/>
            <p:cNvSpPr>
              <a:spLocks noChangeArrowheads="1"/>
            </p:cNvSpPr>
            <p:nvPr/>
          </p:nvSpPr>
          <p:spPr bwMode="blackWhite">
            <a:xfrm>
              <a:off x="0" y="694"/>
              <a:ext cx="5678" cy="50"/>
            </a:xfrm>
            <a:prstGeom prst="rect">
              <a:avLst/>
            </a:prstGeom>
            <a:noFill/>
            <a:ln w="9525">
              <a:noFill/>
              <a:miter lim="800000"/>
              <a:headEnd/>
              <a:tailEnd/>
            </a:ln>
          </p:spPr>
          <p:txBody>
            <a:bodyPr/>
            <a:lstStyle/>
            <a:p>
              <a:endParaRPr lang="en-GB" sz="1350"/>
            </a:p>
          </p:txBody>
        </p:sp>
        <p:sp>
          <p:nvSpPr>
            <p:cNvPr id="40037" name="Rectangle 18"/>
            <p:cNvSpPr>
              <a:spLocks noChangeArrowheads="1"/>
            </p:cNvSpPr>
            <p:nvPr/>
          </p:nvSpPr>
          <p:spPr bwMode="blackWhite">
            <a:xfrm>
              <a:off x="0" y="744"/>
              <a:ext cx="5678" cy="49"/>
            </a:xfrm>
            <a:prstGeom prst="rect">
              <a:avLst/>
            </a:prstGeom>
            <a:noFill/>
            <a:ln w="9525">
              <a:noFill/>
              <a:miter lim="800000"/>
              <a:headEnd/>
              <a:tailEnd/>
            </a:ln>
          </p:spPr>
          <p:txBody>
            <a:bodyPr/>
            <a:lstStyle/>
            <a:p>
              <a:endParaRPr lang="en-GB" sz="1350"/>
            </a:p>
          </p:txBody>
        </p:sp>
        <p:sp>
          <p:nvSpPr>
            <p:cNvPr id="40038" name="Rectangle 19"/>
            <p:cNvSpPr>
              <a:spLocks noChangeArrowheads="1"/>
            </p:cNvSpPr>
            <p:nvPr/>
          </p:nvSpPr>
          <p:spPr bwMode="blackWhite">
            <a:xfrm>
              <a:off x="0" y="793"/>
              <a:ext cx="5678" cy="48"/>
            </a:xfrm>
            <a:prstGeom prst="rect">
              <a:avLst/>
            </a:prstGeom>
            <a:noFill/>
            <a:ln w="9525">
              <a:noFill/>
              <a:miter lim="800000"/>
              <a:headEnd/>
              <a:tailEnd/>
            </a:ln>
          </p:spPr>
          <p:txBody>
            <a:bodyPr/>
            <a:lstStyle/>
            <a:p>
              <a:endParaRPr lang="en-GB" sz="1350"/>
            </a:p>
          </p:txBody>
        </p:sp>
        <p:sp>
          <p:nvSpPr>
            <p:cNvPr id="40039" name="Rectangle 20"/>
            <p:cNvSpPr>
              <a:spLocks noChangeArrowheads="1"/>
            </p:cNvSpPr>
            <p:nvPr/>
          </p:nvSpPr>
          <p:spPr bwMode="blackWhite">
            <a:xfrm>
              <a:off x="0" y="841"/>
              <a:ext cx="5678" cy="49"/>
            </a:xfrm>
            <a:prstGeom prst="rect">
              <a:avLst/>
            </a:prstGeom>
            <a:noFill/>
            <a:ln w="9525">
              <a:noFill/>
              <a:miter lim="800000"/>
              <a:headEnd/>
              <a:tailEnd/>
            </a:ln>
          </p:spPr>
          <p:txBody>
            <a:bodyPr/>
            <a:lstStyle/>
            <a:p>
              <a:endParaRPr lang="en-GB" sz="1350"/>
            </a:p>
          </p:txBody>
        </p:sp>
        <p:sp>
          <p:nvSpPr>
            <p:cNvPr id="40040" name="Rectangle 21"/>
            <p:cNvSpPr>
              <a:spLocks noChangeArrowheads="1"/>
            </p:cNvSpPr>
            <p:nvPr/>
          </p:nvSpPr>
          <p:spPr bwMode="blackWhite">
            <a:xfrm>
              <a:off x="0" y="890"/>
              <a:ext cx="5678" cy="50"/>
            </a:xfrm>
            <a:prstGeom prst="rect">
              <a:avLst/>
            </a:prstGeom>
            <a:noFill/>
            <a:ln w="9525">
              <a:noFill/>
              <a:miter lim="800000"/>
              <a:headEnd/>
              <a:tailEnd/>
            </a:ln>
          </p:spPr>
          <p:txBody>
            <a:bodyPr/>
            <a:lstStyle/>
            <a:p>
              <a:endParaRPr lang="en-GB" sz="1350"/>
            </a:p>
          </p:txBody>
        </p:sp>
        <p:sp>
          <p:nvSpPr>
            <p:cNvPr id="40041" name="Rectangle 22"/>
            <p:cNvSpPr>
              <a:spLocks noChangeArrowheads="1"/>
            </p:cNvSpPr>
            <p:nvPr/>
          </p:nvSpPr>
          <p:spPr bwMode="blackWhite">
            <a:xfrm>
              <a:off x="0" y="940"/>
              <a:ext cx="5678" cy="49"/>
            </a:xfrm>
            <a:prstGeom prst="rect">
              <a:avLst/>
            </a:prstGeom>
            <a:noFill/>
            <a:ln w="9525">
              <a:noFill/>
              <a:miter lim="800000"/>
              <a:headEnd/>
              <a:tailEnd/>
            </a:ln>
          </p:spPr>
          <p:txBody>
            <a:bodyPr/>
            <a:lstStyle/>
            <a:p>
              <a:endParaRPr lang="en-GB" sz="1350"/>
            </a:p>
          </p:txBody>
        </p:sp>
        <p:sp>
          <p:nvSpPr>
            <p:cNvPr id="40042" name="Rectangle 23"/>
            <p:cNvSpPr>
              <a:spLocks noChangeArrowheads="1"/>
            </p:cNvSpPr>
            <p:nvPr/>
          </p:nvSpPr>
          <p:spPr bwMode="blackWhite">
            <a:xfrm>
              <a:off x="0" y="989"/>
              <a:ext cx="5678" cy="48"/>
            </a:xfrm>
            <a:prstGeom prst="rect">
              <a:avLst/>
            </a:prstGeom>
            <a:noFill/>
            <a:ln w="9525">
              <a:noFill/>
              <a:miter lim="800000"/>
              <a:headEnd/>
              <a:tailEnd/>
            </a:ln>
          </p:spPr>
          <p:txBody>
            <a:bodyPr/>
            <a:lstStyle/>
            <a:p>
              <a:endParaRPr lang="en-GB" sz="1350"/>
            </a:p>
          </p:txBody>
        </p:sp>
        <p:sp>
          <p:nvSpPr>
            <p:cNvPr id="40043" name="Rectangle 24"/>
            <p:cNvSpPr>
              <a:spLocks noChangeArrowheads="1"/>
            </p:cNvSpPr>
            <p:nvPr/>
          </p:nvSpPr>
          <p:spPr bwMode="blackWhite">
            <a:xfrm>
              <a:off x="0" y="1037"/>
              <a:ext cx="5678" cy="51"/>
            </a:xfrm>
            <a:prstGeom prst="rect">
              <a:avLst/>
            </a:prstGeom>
            <a:noFill/>
            <a:ln w="9525">
              <a:noFill/>
              <a:miter lim="800000"/>
              <a:headEnd/>
              <a:tailEnd/>
            </a:ln>
          </p:spPr>
          <p:txBody>
            <a:bodyPr/>
            <a:lstStyle/>
            <a:p>
              <a:endParaRPr lang="en-GB" sz="1350"/>
            </a:p>
          </p:txBody>
        </p:sp>
        <p:sp>
          <p:nvSpPr>
            <p:cNvPr id="40044" name="Rectangle 25"/>
            <p:cNvSpPr>
              <a:spLocks noChangeArrowheads="1"/>
            </p:cNvSpPr>
            <p:nvPr/>
          </p:nvSpPr>
          <p:spPr bwMode="blackWhite">
            <a:xfrm>
              <a:off x="0" y="1088"/>
              <a:ext cx="5678" cy="48"/>
            </a:xfrm>
            <a:prstGeom prst="rect">
              <a:avLst/>
            </a:prstGeom>
            <a:noFill/>
            <a:ln w="9525">
              <a:noFill/>
              <a:miter lim="800000"/>
              <a:headEnd/>
              <a:tailEnd/>
            </a:ln>
          </p:spPr>
          <p:txBody>
            <a:bodyPr/>
            <a:lstStyle/>
            <a:p>
              <a:endParaRPr lang="en-GB" sz="1350"/>
            </a:p>
          </p:txBody>
        </p:sp>
        <p:sp>
          <p:nvSpPr>
            <p:cNvPr id="40045" name="Rectangle 26"/>
            <p:cNvSpPr>
              <a:spLocks noChangeArrowheads="1"/>
            </p:cNvSpPr>
            <p:nvPr/>
          </p:nvSpPr>
          <p:spPr bwMode="blackWhite">
            <a:xfrm>
              <a:off x="0" y="1136"/>
              <a:ext cx="5678" cy="49"/>
            </a:xfrm>
            <a:prstGeom prst="rect">
              <a:avLst/>
            </a:prstGeom>
            <a:noFill/>
            <a:ln w="9525">
              <a:noFill/>
              <a:miter lim="800000"/>
              <a:headEnd/>
              <a:tailEnd/>
            </a:ln>
          </p:spPr>
          <p:txBody>
            <a:bodyPr/>
            <a:lstStyle/>
            <a:p>
              <a:endParaRPr lang="en-GB" sz="1350"/>
            </a:p>
          </p:txBody>
        </p:sp>
        <p:sp>
          <p:nvSpPr>
            <p:cNvPr id="40046" name="Rectangle 27"/>
            <p:cNvSpPr>
              <a:spLocks noChangeArrowheads="1"/>
            </p:cNvSpPr>
            <p:nvPr/>
          </p:nvSpPr>
          <p:spPr bwMode="blackWhite">
            <a:xfrm>
              <a:off x="0" y="1185"/>
              <a:ext cx="5678" cy="48"/>
            </a:xfrm>
            <a:prstGeom prst="rect">
              <a:avLst/>
            </a:prstGeom>
            <a:noFill/>
            <a:ln w="9525">
              <a:noFill/>
              <a:miter lim="800000"/>
              <a:headEnd/>
              <a:tailEnd/>
            </a:ln>
          </p:spPr>
          <p:txBody>
            <a:bodyPr/>
            <a:lstStyle/>
            <a:p>
              <a:endParaRPr lang="en-GB" sz="1350"/>
            </a:p>
          </p:txBody>
        </p:sp>
        <p:sp>
          <p:nvSpPr>
            <p:cNvPr id="40047" name="Rectangle 28"/>
            <p:cNvSpPr>
              <a:spLocks noChangeArrowheads="1"/>
            </p:cNvSpPr>
            <p:nvPr/>
          </p:nvSpPr>
          <p:spPr bwMode="blackWhite">
            <a:xfrm>
              <a:off x="0" y="1233"/>
              <a:ext cx="5678" cy="51"/>
            </a:xfrm>
            <a:prstGeom prst="rect">
              <a:avLst/>
            </a:prstGeom>
            <a:noFill/>
            <a:ln w="9525">
              <a:noFill/>
              <a:miter lim="800000"/>
              <a:headEnd/>
              <a:tailEnd/>
            </a:ln>
          </p:spPr>
          <p:txBody>
            <a:bodyPr/>
            <a:lstStyle/>
            <a:p>
              <a:endParaRPr lang="en-GB" sz="1350"/>
            </a:p>
          </p:txBody>
        </p:sp>
        <p:sp>
          <p:nvSpPr>
            <p:cNvPr id="40048" name="Rectangle 29"/>
            <p:cNvSpPr>
              <a:spLocks noChangeArrowheads="1"/>
            </p:cNvSpPr>
            <p:nvPr/>
          </p:nvSpPr>
          <p:spPr bwMode="blackWhite">
            <a:xfrm>
              <a:off x="0" y="1284"/>
              <a:ext cx="5678" cy="48"/>
            </a:xfrm>
            <a:prstGeom prst="rect">
              <a:avLst/>
            </a:prstGeom>
            <a:noFill/>
            <a:ln w="9525">
              <a:noFill/>
              <a:miter lim="800000"/>
              <a:headEnd/>
              <a:tailEnd/>
            </a:ln>
          </p:spPr>
          <p:txBody>
            <a:bodyPr/>
            <a:lstStyle/>
            <a:p>
              <a:endParaRPr lang="en-GB" sz="1350"/>
            </a:p>
          </p:txBody>
        </p:sp>
        <p:sp>
          <p:nvSpPr>
            <p:cNvPr id="40049" name="Rectangle 30"/>
            <p:cNvSpPr>
              <a:spLocks noChangeArrowheads="1"/>
            </p:cNvSpPr>
            <p:nvPr/>
          </p:nvSpPr>
          <p:spPr bwMode="blackWhite">
            <a:xfrm>
              <a:off x="0" y="1332"/>
              <a:ext cx="5678" cy="48"/>
            </a:xfrm>
            <a:prstGeom prst="rect">
              <a:avLst/>
            </a:prstGeom>
            <a:noFill/>
            <a:ln w="9525">
              <a:noFill/>
              <a:miter lim="800000"/>
              <a:headEnd/>
              <a:tailEnd/>
            </a:ln>
          </p:spPr>
          <p:txBody>
            <a:bodyPr/>
            <a:lstStyle/>
            <a:p>
              <a:endParaRPr lang="en-GB" sz="1350"/>
            </a:p>
          </p:txBody>
        </p:sp>
        <p:sp>
          <p:nvSpPr>
            <p:cNvPr id="40050" name="Rectangle 31"/>
            <p:cNvSpPr>
              <a:spLocks noChangeArrowheads="1"/>
            </p:cNvSpPr>
            <p:nvPr/>
          </p:nvSpPr>
          <p:spPr bwMode="blackWhite">
            <a:xfrm>
              <a:off x="0" y="1380"/>
              <a:ext cx="5678" cy="49"/>
            </a:xfrm>
            <a:prstGeom prst="rect">
              <a:avLst/>
            </a:prstGeom>
            <a:noFill/>
            <a:ln w="9525">
              <a:noFill/>
              <a:miter lim="800000"/>
              <a:headEnd/>
              <a:tailEnd/>
            </a:ln>
          </p:spPr>
          <p:txBody>
            <a:bodyPr/>
            <a:lstStyle/>
            <a:p>
              <a:endParaRPr lang="en-GB" sz="1350"/>
            </a:p>
          </p:txBody>
        </p:sp>
        <p:sp>
          <p:nvSpPr>
            <p:cNvPr id="40051" name="Rectangle 32"/>
            <p:cNvSpPr>
              <a:spLocks noChangeArrowheads="1"/>
            </p:cNvSpPr>
            <p:nvPr/>
          </p:nvSpPr>
          <p:spPr bwMode="blackWhite">
            <a:xfrm>
              <a:off x="0" y="1429"/>
              <a:ext cx="5678" cy="50"/>
            </a:xfrm>
            <a:prstGeom prst="rect">
              <a:avLst/>
            </a:prstGeom>
            <a:noFill/>
            <a:ln w="9525">
              <a:noFill/>
              <a:miter lim="800000"/>
              <a:headEnd/>
              <a:tailEnd/>
            </a:ln>
          </p:spPr>
          <p:txBody>
            <a:bodyPr/>
            <a:lstStyle/>
            <a:p>
              <a:endParaRPr lang="en-GB" sz="1350"/>
            </a:p>
          </p:txBody>
        </p:sp>
        <p:sp>
          <p:nvSpPr>
            <p:cNvPr id="40052" name="Rectangle 33"/>
            <p:cNvSpPr>
              <a:spLocks noChangeArrowheads="1"/>
            </p:cNvSpPr>
            <p:nvPr/>
          </p:nvSpPr>
          <p:spPr bwMode="blackWhite">
            <a:xfrm>
              <a:off x="0" y="1479"/>
              <a:ext cx="5678" cy="49"/>
            </a:xfrm>
            <a:prstGeom prst="rect">
              <a:avLst/>
            </a:prstGeom>
            <a:noFill/>
            <a:ln w="9525">
              <a:noFill/>
              <a:miter lim="800000"/>
              <a:headEnd/>
              <a:tailEnd/>
            </a:ln>
          </p:spPr>
          <p:txBody>
            <a:bodyPr/>
            <a:lstStyle/>
            <a:p>
              <a:endParaRPr lang="en-GB" sz="1350"/>
            </a:p>
          </p:txBody>
        </p:sp>
        <p:sp>
          <p:nvSpPr>
            <p:cNvPr id="40053" name="Rectangle 34"/>
            <p:cNvSpPr>
              <a:spLocks noChangeArrowheads="1"/>
            </p:cNvSpPr>
            <p:nvPr/>
          </p:nvSpPr>
          <p:spPr bwMode="blackWhite">
            <a:xfrm>
              <a:off x="0" y="1528"/>
              <a:ext cx="5678" cy="48"/>
            </a:xfrm>
            <a:prstGeom prst="rect">
              <a:avLst/>
            </a:prstGeom>
            <a:noFill/>
            <a:ln w="9525">
              <a:noFill/>
              <a:miter lim="800000"/>
              <a:headEnd/>
              <a:tailEnd/>
            </a:ln>
          </p:spPr>
          <p:txBody>
            <a:bodyPr/>
            <a:lstStyle/>
            <a:p>
              <a:endParaRPr lang="en-GB" sz="1350"/>
            </a:p>
          </p:txBody>
        </p:sp>
        <p:sp>
          <p:nvSpPr>
            <p:cNvPr id="40054" name="Rectangle 35"/>
            <p:cNvSpPr>
              <a:spLocks noChangeArrowheads="1"/>
            </p:cNvSpPr>
            <p:nvPr/>
          </p:nvSpPr>
          <p:spPr bwMode="blackWhite">
            <a:xfrm>
              <a:off x="0" y="1576"/>
              <a:ext cx="5678" cy="49"/>
            </a:xfrm>
            <a:prstGeom prst="rect">
              <a:avLst/>
            </a:prstGeom>
            <a:noFill/>
            <a:ln w="9525">
              <a:noFill/>
              <a:miter lim="800000"/>
              <a:headEnd/>
              <a:tailEnd/>
            </a:ln>
          </p:spPr>
          <p:txBody>
            <a:bodyPr/>
            <a:lstStyle/>
            <a:p>
              <a:endParaRPr lang="en-GB" sz="1350"/>
            </a:p>
          </p:txBody>
        </p:sp>
        <p:sp>
          <p:nvSpPr>
            <p:cNvPr id="40055" name="Rectangle 36"/>
            <p:cNvSpPr>
              <a:spLocks noChangeArrowheads="1"/>
            </p:cNvSpPr>
            <p:nvPr/>
          </p:nvSpPr>
          <p:spPr bwMode="blackWhite">
            <a:xfrm>
              <a:off x="0" y="1625"/>
              <a:ext cx="5678" cy="50"/>
            </a:xfrm>
            <a:prstGeom prst="rect">
              <a:avLst/>
            </a:prstGeom>
            <a:noFill/>
            <a:ln w="9525">
              <a:noFill/>
              <a:miter lim="800000"/>
              <a:headEnd/>
              <a:tailEnd/>
            </a:ln>
          </p:spPr>
          <p:txBody>
            <a:bodyPr/>
            <a:lstStyle/>
            <a:p>
              <a:endParaRPr lang="en-GB" sz="1350"/>
            </a:p>
          </p:txBody>
        </p:sp>
        <p:sp>
          <p:nvSpPr>
            <p:cNvPr id="40056" name="Rectangle 37"/>
            <p:cNvSpPr>
              <a:spLocks noChangeArrowheads="1"/>
            </p:cNvSpPr>
            <p:nvPr/>
          </p:nvSpPr>
          <p:spPr bwMode="blackWhite">
            <a:xfrm>
              <a:off x="0" y="1675"/>
              <a:ext cx="5678" cy="49"/>
            </a:xfrm>
            <a:prstGeom prst="rect">
              <a:avLst/>
            </a:prstGeom>
            <a:noFill/>
            <a:ln w="9525">
              <a:noFill/>
              <a:miter lim="800000"/>
              <a:headEnd/>
              <a:tailEnd/>
            </a:ln>
          </p:spPr>
          <p:txBody>
            <a:bodyPr/>
            <a:lstStyle/>
            <a:p>
              <a:endParaRPr lang="en-GB" sz="1350"/>
            </a:p>
          </p:txBody>
        </p:sp>
        <p:sp>
          <p:nvSpPr>
            <p:cNvPr id="40057" name="Rectangle 38"/>
            <p:cNvSpPr>
              <a:spLocks noChangeArrowheads="1"/>
            </p:cNvSpPr>
            <p:nvPr/>
          </p:nvSpPr>
          <p:spPr bwMode="blackWhite">
            <a:xfrm>
              <a:off x="0" y="1724"/>
              <a:ext cx="5678" cy="48"/>
            </a:xfrm>
            <a:prstGeom prst="rect">
              <a:avLst/>
            </a:prstGeom>
            <a:noFill/>
            <a:ln w="9525">
              <a:noFill/>
              <a:miter lim="800000"/>
              <a:headEnd/>
              <a:tailEnd/>
            </a:ln>
          </p:spPr>
          <p:txBody>
            <a:bodyPr/>
            <a:lstStyle/>
            <a:p>
              <a:endParaRPr lang="en-GB" sz="1350"/>
            </a:p>
          </p:txBody>
        </p:sp>
        <p:sp>
          <p:nvSpPr>
            <p:cNvPr id="40058" name="Rectangle 39"/>
            <p:cNvSpPr>
              <a:spLocks noChangeArrowheads="1"/>
            </p:cNvSpPr>
            <p:nvPr/>
          </p:nvSpPr>
          <p:spPr bwMode="blackWhite">
            <a:xfrm>
              <a:off x="0" y="1772"/>
              <a:ext cx="5678" cy="51"/>
            </a:xfrm>
            <a:prstGeom prst="rect">
              <a:avLst/>
            </a:prstGeom>
            <a:noFill/>
            <a:ln w="9525">
              <a:noFill/>
              <a:miter lim="800000"/>
              <a:headEnd/>
              <a:tailEnd/>
            </a:ln>
          </p:spPr>
          <p:txBody>
            <a:bodyPr/>
            <a:lstStyle/>
            <a:p>
              <a:endParaRPr lang="en-GB" sz="1350"/>
            </a:p>
          </p:txBody>
        </p:sp>
        <p:sp>
          <p:nvSpPr>
            <p:cNvPr id="40059" name="Rectangle 40"/>
            <p:cNvSpPr>
              <a:spLocks noChangeArrowheads="1"/>
            </p:cNvSpPr>
            <p:nvPr/>
          </p:nvSpPr>
          <p:spPr bwMode="blackWhite">
            <a:xfrm>
              <a:off x="0" y="1823"/>
              <a:ext cx="5678" cy="48"/>
            </a:xfrm>
            <a:prstGeom prst="rect">
              <a:avLst/>
            </a:prstGeom>
            <a:noFill/>
            <a:ln w="9525">
              <a:noFill/>
              <a:miter lim="800000"/>
              <a:headEnd/>
              <a:tailEnd/>
            </a:ln>
          </p:spPr>
          <p:txBody>
            <a:bodyPr/>
            <a:lstStyle/>
            <a:p>
              <a:endParaRPr lang="en-GB" sz="1350"/>
            </a:p>
          </p:txBody>
        </p:sp>
        <p:sp>
          <p:nvSpPr>
            <p:cNvPr id="40060" name="Rectangle 41"/>
            <p:cNvSpPr>
              <a:spLocks noChangeArrowheads="1"/>
            </p:cNvSpPr>
            <p:nvPr/>
          </p:nvSpPr>
          <p:spPr bwMode="blackWhite">
            <a:xfrm>
              <a:off x="0" y="1871"/>
              <a:ext cx="5678" cy="48"/>
            </a:xfrm>
            <a:prstGeom prst="rect">
              <a:avLst/>
            </a:prstGeom>
            <a:noFill/>
            <a:ln w="9525">
              <a:noFill/>
              <a:miter lim="800000"/>
              <a:headEnd/>
              <a:tailEnd/>
            </a:ln>
          </p:spPr>
          <p:txBody>
            <a:bodyPr/>
            <a:lstStyle/>
            <a:p>
              <a:endParaRPr lang="en-GB" sz="1350"/>
            </a:p>
          </p:txBody>
        </p:sp>
        <p:sp>
          <p:nvSpPr>
            <p:cNvPr id="40061" name="Rectangle 42"/>
            <p:cNvSpPr>
              <a:spLocks noChangeArrowheads="1"/>
            </p:cNvSpPr>
            <p:nvPr/>
          </p:nvSpPr>
          <p:spPr bwMode="blackWhite">
            <a:xfrm>
              <a:off x="0" y="1919"/>
              <a:ext cx="5678" cy="49"/>
            </a:xfrm>
            <a:prstGeom prst="rect">
              <a:avLst/>
            </a:prstGeom>
            <a:noFill/>
            <a:ln w="9525">
              <a:noFill/>
              <a:miter lim="800000"/>
              <a:headEnd/>
              <a:tailEnd/>
            </a:ln>
          </p:spPr>
          <p:txBody>
            <a:bodyPr/>
            <a:lstStyle/>
            <a:p>
              <a:endParaRPr lang="en-GB" sz="1350"/>
            </a:p>
          </p:txBody>
        </p:sp>
        <p:sp>
          <p:nvSpPr>
            <p:cNvPr id="40062" name="Rectangle 43"/>
            <p:cNvSpPr>
              <a:spLocks noChangeArrowheads="1"/>
            </p:cNvSpPr>
            <p:nvPr/>
          </p:nvSpPr>
          <p:spPr bwMode="blackWhite">
            <a:xfrm>
              <a:off x="0" y="1968"/>
              <a:ext cx="5678" cy="50"/>
            </a:xfrm>
            <a:prstGeom prst="rect">
              <a:avLst/>
            </a:prstGeom>
            <a:noFill/>
            <a:ln w="9525">
              <a:noFill/>
              <a:miter lim="800000"/>
              <a:headEnd/>
              <a:tailEnd/>
            </a:ln>
          </p:spPr>
          <p:txBody>
            <a:bodyPr/>
            <a:lstStyle/>
            <a:p>
              <a:endParaRPr lang="en-GB" sz="1350"/>
            </a:p>
          </p:txBody>
        </p:sp>
        <p:sp>
          <p:nvSpPr>
            <p:cNvPr id="40063" name="Rectangle 44"/>
            <p:cNvSpPr>
              <a:spLocks noChangeArrowheads="1"/>
            </p:cNvSpPr>
            <p:nvPr/>
          </p:nvSpPr>
          <p:spPr bwMode="blackWhite">
            <a:xfrm>
              <a:off x="0" y="2018"/>
              <a:ext cx="5678" cy="49"/>
            </a:xfrm>
            <a:prstGeom prst="rect">
              <a:avLst/>
            </a:prstGeom>
            <a:noFill/>
            <a:ln w="9525">
              <a:noFill/>
              <a:miter lim="800000"/>
              <a:headEnd/>
              <a:tailEnd/>
            </a:ln>
          </p:spPr>
          <p:txBody>
            <a:bodyPr/>
            <a:lstStyle/>
            <a:p>
              <a:endParaRPr lang="en-GB" sz="1350"/>
            </a:p>
          </p:txBody>
        </p:sp>
        <p:sp>
          <p:nvSpPr>
            <p:cNvPr id="40064" name="Rectangle 45"/>
            <p:cNvSpPr>
              <a:spLocks noChangeArrowheads="1"/>
            </p:cNvSpPr>
            <p:nvPr/>
          </p:nvSpPr>
          <p:spPr bwMode="blackWhite">
            <a:xfrm>
              <a:off x="0" y="2067"/>
              <a:ext cx="5678" cy="48"/>
            </a:xfrm>
            <a:prstGeom prst="rect">
              <a:avLst/>
            </a:prstGeom>
            <a:noFill/>
            <a:ln w="9525">
              <a:noFill/>
              <a:miter lim="800000"/>
              <a:headEnd/>
              <a:tailEnd/>
            </a:ln>
          </p:spPr>
          <p:txBody>
            <a:bodyPr/>
            <a:lstStyle/>
            <a:p>
              <a:endParaRPr lang="en-GB" sz="1350"/>
            </a:p>
          </p:txBody>
        </p:sp>
        <p:sp>
          <p:nvSpPr>
            <p:cNvPr id="40065" name="Rectangle 46"/>
            <p:cNvSpPr>
              <a:spLocks noChangeArrowheads="1"/>
            </p:cNvSpPr>
            <p:nvPr/>
          </p:nvSpPr>
          <p:spPr bwMode="blackWhite">
            <a:xfrm>
              <a:off x="0" y="2115"/>
              <a:ext cx="5678" cy="49"/>
            </a:xfrm>
            <a:prstGeom prst="rect">
              <a:avLst/>
            </a:prstGeom>
            <a:noFill/>
            <a:ln w="9525">
              <a:noFill/>
              <a:miter lim="800000"/>
              <a:headEnd/>
              <a:tailEnd/>
            </a:ln>
          </p:spPr>
          <p:txBody>
            <a:bodyPr/>
            <a:lstStyle/>
            <a:p>
              <a:endParaRPr lang="en-GB" sz="1350"/>
            </a:p>
          </p:txBody>
        </p:sp>
        <p:sp>
          <p:nvSpPr>
            <p:cNvPr id="40066" name="Rectangle 47"/>
            <p:cNvSpPr>
              <a:spLocks noChangeArrowheads="1"/>
            </p:cNvSpPr>
            <p:nvPr/>
          </p:nvSpPr>
          <p:spPr bwMode="blackWhite">
            <a:xfrm>
              <a:off x="0" y="2164"/>
              <a:ext cx="5678" cy="50"/>
            </a:xfrm>
            <a:prstGeom prst="rect">
              <a:avLst/>
            </a:prstGeom>
            <a:noFill/>
            <a:ln w="9525">
              <a:noFill/>
              <a:miter lim="800000"/>
              <a:headEnd/>
              <a:tailEnd/>
            </a:ln>
          </p:spPr>
          <p:txBody>
            <a:bodyPr/>
            <a:lstStyle/>
            <a:p>
              <a:endParaRPr lang="en-GB" sz="1350"/>
            </a:p>
          </p:txBody>
        </p:sp>
        <p:sp>
          <p:nvSpPr>
            <p:cNvPr id="40067" name="Rectangle 48"/>
            <p:cNvSpPr>
              <a:spLocks noChangeArrowheads="1"/>
            </p:cNvSpPr>
            <p:nvPr/>
          </p:nvSpPr>
          <p:spPr bwMode="blackWhite">
            <a:xfrm>
              <a:off x="0" y="2214"/>
              <a:ext cx="5678" cy="49"/>
            </a:xfrm>
            <a:prstGeom prst="rect">
              <a:avLst/>
            </a:prstGeom>
            <a:noFill/>
            <a:ln w="9525">
              <a:noFill/>
              <a:miter lim="800000"/>
              <a:headEnd/>
              <a:tailEnd/>
            </a:ln>
          </p:spPr>
          <p:txBody>
            <a:bodyPr/>
            <a:lstStyle/>
            <a:p>
              <a:endParaRPr lang="en-GB" sz="1350"/>
            </a:p>
          </p:txBody>
        </p:sp>
        <p:sp>
          <p:nvSpPr>
            <p:cNvPr id="40068" name="Rectangle 49"/>
            <p:cNvSpPr>
              <a:spLocks noChangeArrowheads="1"/>
            </p:cNvSpPr>
            <p:nvPr/>
          </p:nvSpPr>
          <p:spPr bwMode="blackWhite">
            <a:xfrm>
              <a:off x="0" y="2263"/>
              <a:ext cx="5678" cy="48"/>
            </a:xfrm>
            <a:prstGeom prst="rect">
              <a:avLst/>
            </a:prstGeom>
            <a:noFill/>
            <a:ln w="9525">
              <a:noFill/>
              <a:miter lim="800000"/>
              <a:headEnd/>
              <a:tailEnd/>
            </a:ln>
          </p:spPr>
          <p:txBody>
            <a:bodyPr/>
            <a:lstStyle/>
            <a:p>
              <a:endParaRPr lang="en-GB" sz="1350"/>
            </a:p>
          </p:txBody>
        </p:sp>
        <p:sp>
          <p:nvSpPr>
            <p:cNvPr id="40069" name="Rectangle 50"/>
            <p:cNvSpPr>
              <a:spLocks noChangeArrowheads="1"/>
            </p:cNvSpPr>
            <p:nvPr/>
          </p:nvSpPr>
          <p:spPr bwMode="blackWhite">
            <a:xfrm>
              <a:off x="0" y="2311"/>
              <a:ext cx="5678" cy="49"/>
            </a:xfrm>
            <a:prstGeom prst="rect">
              <a:avLst/>
            </a:prstGeom>
            <a:noFill/>
            <a:ln w="9525">
              <a:noFill/>
              <a:miter lim="800000"/>
              <a:headEnd/>
              <a:tailEnd/>
            </a:ln>
          </p:spPr>
          <p:txBody>
            <a:bodyPr/>
            <a:lstStyle/>
            <a:p>
              <a:endParaRPr lang="en-GB" sz="1350"/>
            </a:p>
          </p:txBody>
        </p:sp>
        <p:sp>
          <p:nvSpPr>
            <p:cNvPr id="40070" name="Rectangle 51"/>
            <p:cNvSpPr>
              <a:spLocks noChangeArrowheads="1"/>
            </p:cNvSpPr>
            <p:nvPr/>
          </p:nvSpPr>
          <p:spPr bwMode="blackWhite">
            <a:xfrm>
              <a:off x="0" y="2360"/>
              <a:ext cx="5678" cy="50"/>
            </a:xfrm>
            <a:prstGeom prst="rect">
              <a:avLst/>
            </a:prstGeom>
            <a:noFill/>
            <a:ln w="9525">
              <a:noFill/>
              <a:miter lim="800000"/>
              <a:headEnd/>
              <a:tailEnd/>
            </a:ln>
          </p:spPr>
          <p:txBody>
            <a:bodyPr/>
            <a:lstStyle/>
            <a:p>
              <a:endParaRPr lang="en-GB" sz="1350"/>
            </a:p>
          </p:txBody>
        </p:sp>
        <p:sp>
          <p:nvSpPr>
            <p:cNvPr id="40071" name="Rectangle 52"/>
            <p:cNvSpPr>
              <a:spLocks noChangeArrowheads="1"/>
            </p:cNvSpPr>
            <p:nvPr/>
          </p:nvSpPr>
          <p:spPr bwMode="blackWhite">
            <a:xfrm>
              <a:off x="0" y="2410"/>
              <a:ext cx="5678" cy="49"/>
            </a:xfrm>
            <a:prstGeom prst="rect">
              <a:avLst/>
            </a:prstGeom>
            <a:noFill/>
            <a:ln w="9525">
              <a:noFill/>
              <a:miter lim="800000"/>
              <a:headEnd/>
              <a:tailEnd/>
            </a:ln>
          </p:spPr>
          <p:txBody>
            <a:bodyPr/>
            <a:lstStyle/>
            <a:p>
              <a:endParaRPr lang="en-GB" sz="1350"/>
            </a:p>
          </p:txBody>
        </p:sp>
        <p:sp>
          <p:nvSpPr>
            <p:cNvPr id="40072" name="Rectangle 53"/>
            <p:cNvSpPr>
              <a:spLocks noChangeArrowheads="1"/>
            </p:cNvSpPr>
            <p:nvPr/>
          </p:nvSpPr>
          <p:spPr bwMode="blackWhite">
            <a:xfrm>
              <a:off x="0" y="2459"/>
              <a:ext cx="5678" cy="48"/>
            </a:xfrm>
            <a:prstGeom prst="rect">
              <a:avLst/>
            </a:prstGeom>
            <a:noFill/>
            <a:ln w="9525">
              <a:noFill/>
              <a:miter lim="800000"/>
              <a:headEnd/>
              <a:tailEnd/>
            </a:ln>
          </p:spPr>
          <p:txBody>
            <a:bodyPr/>
            <a:lstStyle/>
            <a:p>
              <a:endParaRPr lang="en-GB" sz="1350"/>
            </a:p>
          </p:txBody>
        </p:sp>
        <p:sp>
          <p:nvSpPr>
            <p:cNvPr id="40073" name="Rectangle 54"/>
            <p:cNvSpPr>
              <a:spLocks noChangeArrowheads="1"/>
            </p:cNvSpPr>
            <p:nvPr/>
          </p:nvSpPr>
          <p:spPr bwMode="blackWhite">
            <a:xfrm>
              <a:off x="0" y="2507"/>
              <a:ext cx="5678" cy="48"/>
            </a:xfrm>
            <a:prstGeom prst="rect">
              <a:avLst/>
            </a:prstGeom>
            <a:noFill/>
            <a:ln w="9525">
              <a:noFill/>
              <a:miter lim="800000"/>
              <a:headEnd/>
              <a:tailEnd/>
            </a:ln>
          </p:spPr>
          <p:txBody>
            <a:bodyPr/>
            <a:lstStyle/>
            <a:p>
              <a:endParaRPr lang="en-GB" sz="1350"/>
            </a:p>
          </p:txBody>
        </p:sp>
        <p:sp>
          <p:nvSpPr>
            <p:cNvPr id="40074" name="Rectangle 55"/>
            <p:cNvSpPr>
              <a:spLocks noChangeArrowheads="1"/>
            </p:cNvSpPr>
            <p:nvPr/>
          </p:nvSpPr>
          <p:spPr bwMode="blackWhite">
            <a:xfrm>
              <a:off x="0" y="2555"/>
              <a:ext cx="5678" cy="51"/>
            </a:xfrm>
            <a:prstGeom prst="rect">
              <a:avLst/>
            </a:prstGeom>
            <a:noFill/>
            <a:ln w="9525">
              <a:noFill/>
              <a:miter lim="800000"/>
              <a:headEnd/>
              <a:tailEnd/>
            </a:ln>
          </p:spPr>
          <p:txBody>
            <a:bodyPr/>
            <a:lstStyle/>
            <a:p>
              <a:endParaRPr lang="en-GB" sz="1350"/>
            </a:p>
          </p:txBody>
        </p:sp>
        <p:sp>
          <p:nvSpPr>
            <p:cNvPr id="40075" name="Rectangle 56"/>
            <p:cNvSpPr>
              <a:spLocks noChangeArrowheads="1"/>
            </p:cNvSpPr>
            <p:nvPr/>
          </p:nvSpPr>
          <p:spPr bwMode="blackWhite">
            <a:xfrm>
              <a:off x="0" y="2606"/>
              <a:ext cx="5678" cy="48"/>
            </a:xfrm>
            <a:prstGeom prst="rect">
              <a:avLst/>
            </a:prstGeom>
            <a:noFill/>
            <a:ln w="9525">
              <a:noFill/>
              <a:miter lim="800000"/>
              <a:headEnd/>
              <a:tailEnd/>
            </a:ln>
          </p:spPr>
          <p:txBody>
            <a:bodyPr/>
            <a:lstStyle/>
            <a:p>
              <a:endParaRPr lang="en-GB" sz="1350"/>
            </a:p>
          </p:txBody>
        </p:sp>
        <p:sp>
          <p:nvSpPr>
            <p:cNvPr id="40076" name="Rectangle 57"/>
            <p:cNvSpPr>
              <a:spLocks noChangeArrowheads="1"/>
            </p:cNvSpPr>
            <p:nvPr/>
          </p:nvSpPr>
          <p:spPr bwMode="blackWhite">
            <a:xfrm>
              <a:off x="0" y="2654"/>
              <a:ext cx="5678" cy="49"/>
            </a:xfrm>
            <a:prstGeom prst="rect">
              <a:avLst/>
            </a:prstGeom>
            <a:noFill/>
            <a:ln w="9525">
              <a:noFill/>
              <a:miter lim="800000"/>
              <a:headEnd/>
              <a:tailEnd/>
            </a:ln>
          </p:spPr>
          <p:txBody>
            <a:bodyPr/>
            <a:lstStyle/>
            <a:p>
              <a:endParaRPr lang="en-GB" sz="1350"/>
            </a:p>
          </p:txBody>
        </p:sp>
        <p:sp>
          <p:nvSpPr>
            <p:cNvPr id="40077" name="Rectangle 58"/>
            <p:cNvSpPr>
              <a:spLocks noChangeArrowheads="1"/>
            </p:cNvSpPr>
            <p:nvPr/>
          </p:nvSpPr>
          <p:spPr bwMode="blackWhite">
            <a:xfrm>
              <a:off x="0" y="2703"/>
              <a:ext cx="5678" cy="50"/>
            </a:xfrm>
            <a:prstGeom prst="rect">
              <a:avLst/>
            </a:prstGeom>
            <a:noFill/>
            <a:ln w="9525">
              <a:noFill/>
              <a:miter lim="800000"/>
              <a:headEnd/>
              <a:tailEnd/>
            </a:ln>
          </p:spPr>
          <p:txBody>
            <a:bodyPr/>
            <a:lstStyle/>
            <a:p>
              <a:endParaRPr lang="en-GB" sz="1350"/>
            </a:p>
          </p:txBody>
        </p:sp>
        <p:sp>
          <p:nvSpPr>
            <p:cNvPr id="40078" name="Rectangle 59"/>
            <p:cNvSpPr>
              <a:spLocks noChangeArrowheads="1"/>
            </p:cNvSpPr>
            <p:nvPr/>
          </p:nvSpPr>
          <p:spPr bwMode="blackWhite">
            <a:xfrm>
              <a:off x="0" y="2753"/>
              <a:ext cx="5678" cy="49"/>
            </a:xfrm>
            <a:prstGeom prst="rect">
              <a:avLst/>
            </a:prstGeom>
            <a:noFill/>
            <a:ln w="9525">
              <a:noFill/>
              <a:miter lim="800000"/>
              <a:headEnd/>
              <a:tailEnd/>
            </a:ln>
          </p:spPr>
          <p:txBody>
            <a:bodyPr/>
            <a:lstStyle/>
            <a:p>
              <a:endParaRPr lang="en-GB" sz="1350"/>
            </a:p>
          </p:txBody>
        </p:sp>
        <p:sp>
          <p:nvSpPr>
            <p:cNvPr id="40079" name="Rectangle 60"/>
            <p:cNvSpPr>
              <a:spLocks noChangeArrowheads="1"/>
            </p:cNvSpPr>
            <p:nvPr/>
          </p:nvSpPr>
          <p:spPr bwMode="blackWhite">
            <a:xfrm>
              <a:off x="0" y="2802"/>
              <a:ext cx="5678" cy="48"/>
            </a:xfrm>
            <a:prstGeom prst="rect">
              <a:avLst/>
            </a:prstGeom>
            <a:noFill/>
            <a:ln w="9525">
              <a:noFill/>
              <a:miter lim="800000"/>
              <a:headEnd/>
              <a:tailEnd/>
            </a:ln>
          </p:spPr>
          <p:txBody>
            <a:bodyPr/>
            <a:lstStyle/>
            <a:p>
              <a:endParaRPr lang="en-GB" sz="1350"/>
            </a:p>
          </p:txBody>
        </p:sp>
        <p:sp>
          <p:nvSpPr>
            <p:cNvPr id="40080" name="Rectangle 61"/>
            <p:cNvSpPr>
              <a:spLocks noChangeArrowheads="1"/>
            </p:cNvSpPr>
            <p:nvPr/>
          </p:nvSpPr>
          <p:spPr bwMode="blackWhite">
            <a:xfrm>
              <a:off x="0" y="2850"/>
              <a:ext cx="5678" cy="49"/>
            </a:xfrm>
            <a:prstGeom prst="rect">
              <a:avLst/>
            </a:prstGeom>
            <a:noFill/>
            <a:ln w="9525">
              <a:noFill/>
              <a:miter lim="800000"/>
              <a:headEnd/>
              <a:tailEnd/>
            </a:ln>
          </p:spPr>
          <p:txBody>
            <a:bodyPr/>
            <a:lstStyle/>
            <a:p>
              <a:endParaRPr lang="en-GB" sz="1350"/>
            </a:p>
          </p:txBody>
        </p:sp>
        <p:sp>
          <p:nvSpPr>
            <p:cNvPr id="40081" name="Rectangle 62"/>
            <p:cNvSpPr>
              <a:spLocks noChangeArrowheads="1"/>
            </p:cNvSpPr>
            <p:nvPr/>
          </p:nvSpPr>
          <p:spPr bwMode="blackWhite">
            <a:xfrm>
              <a:off x="0" y="2899"/>
              <a:ext cx="5678" cy="50"/>
            </a:xfrm>
            <a:prstGeom prst="rect">
              <a:avLst/>
            </a:prstGeom>
            <a:noFill/>
            <a:ln w="9525">
              <a:noFill/>
              <a:miter lim="800000"/>
              <a:headEnd/>
              <a:tailEnd/>
            </a:ln>
          </p:spPr>
          <p:txBody>
            <a:bodyPr/>
            <a:lstStyle/>
            <a:p>
              <a:endParaRPr lang="en-GB" sz="1350"/>
            </a:p>
          </p:txBody>
        </p:sp>
        <p:sp>
          <p:nvSpPr>
            <p:cNvPr id="40082" name="Rectangle 63"/>
            <p:cNvSpPr>
              <a:spLocks noChangeArrowheads="1"/>
            </p:cNvSpPr>
            <p:nvPr/>
          </p:nvSpPr>
          <p:spPr bwMode="blackWhite">
            <a:xfrm>
              <a:off x="0" y="2949"/>
              <a:ext cx="5678" cy="49"/>
            </a:xfrm>
            <a:prstGeom prst="rect">
              <a:avLst/>
            </a:prstGeom>
            <a:noFill/>
            <a:ln w="9525">
              <a:noFill/>
              <a:miter lim="800000"/>
              <a:headEnd/>
              <a:tailEnd/>
            </a:ln>
          </p:spPr>
          <p:txBody>
            <a:bodyPr/>
            <a:lstStyle/>
            <a:p>
              <a:endParaRPr lang="en-GB" sz="1350"/>
            </a:p>
          </p:txBody>
        </p:sp>
        <p:sp>
          <p:nvSpPr>
            <p:cNvPr id="40083" name="Rectangle 64"/>
            <p:cNvSpPr>
              <a:spLocks noChangeArrowheads="1"/>
            </p:cNvSpPr>
            <p:nvPr/>
          </p:nvSpPr>
          <p:spPr bwMode="blackWhite">
            <a:xfrm>
              <a:off x="0" y="2998"/>
              <a:ext cx="5678" cy="48"/>
            </a:xfrm>
            <a:prstGeom prst="rect">
              <a:avLst/>
            </a:prstGeom>
            <a:noFill/>
            <a:ln w="9525">
              <a:noFill/>
              <a:miter lim="800000"/>
              <a:headEnd/>
              <a:tailEnd/>
            </a:ln>
          </p:spPr>
          <p:txBody>
            <a:bodyPr/>
            <a:lstStyle/>
            <a:p>
              <a:endParaRPr lang="en-GB" sz="1350"/>
            </a:p>
          </p:txBody>
        </p:sp>
        <p:sp>
          <p:nvSpPr>
            <p:cNvPr id="40084" name="Rectangle 65"/>
            <p:cNvSpPr>
              <a:spLocks noChangeArrowheads="1"/>
            </p:cNvSpPr>
            <p:nvPr/>
          </p:nvSpPr>
          <p:spPr bwMode="blackWhite">
            <a:xfrm>
              <a:off x="0" y="3046"/>
              <a:ext cx="5678" cy="48"/>
            </a:xfrm>
            <a:prstGeom prst="rect">
              <a:avLst/>
            </a:prstGeom>
            <a:noFill/>
            <a:ln w="9525">
              <a:noFill/>
              <a:miter lim="800000"/>
              <a:headEnd/>
              <a:tailEnd/>
            </a:ln>
          </p:spPr>
          <p:txBody>
            <a:bodyPr/>
            <a:lstStyle/>
            <a:p>
              <a:endParaRPr lang="en-GB" sz="1350"/>
            </a:p>
          </p:txBody>
        </p:sp>
        <p:sp>
          <p:nvSpPr>
            <p:cNvPr id="40085" name="Rectangle 66"/>
            <p:cNvSpPr>
              <a:spLocks noChangeArrowheads="1"/>
            </p:cNvSpPr>
            <p:nvPr/>
          </p:nvSpPr>
          <p:spPr bwMode="blackWhite">
            <a:xfrm>
              <a:off x="0" y="3094"/>
              <a:ext cx="5678" cy="51"/>
            </a:xfrm>
            <a:prstGeom prst="rect">
              <a:avLst/>
            </a:prstGeom>
            <a:noFill/>
            <a:ln w="9525">
              <a:noFill/>
              <a:miter lim="800000"/>
              <a:headEnd/>
              <a:tailEnd/>
            </a:ln>
          </p:spPr>
          <p:txBody>
            <a:bodyPr/>
            <a:lstStyle/>
            <a:p>
              <a:endParaRPr lang="en-GB" sz="1350"/>
            </a:p>
          </p:txBody>
        </p:sp>
        <p:sp>
          <p:nvSpPr>
            <p:cNvPr id="40086" name="Rectangle 67"/>
            <p:cNvSpPr>
              <a:spLocks noChangeArrowheads="1"/>
            </p:cNvSpPr>
            <p:nvPr/>
          </p:nvSpPr>
          <p:spPr bwMode="blackWhite">
            <a:xfrm>
              <a:off x="0" y="3145"/>
              <a:ext cx="5678" cy="48"/>
            </a:xfrm>
            <a:prstGeom prst="rect">
              <a:avLst/>
            </a:prstGeom>
            <a:noFill/>
            <a:ln w="9525">
              <a:noFill/>
              <a:miter lim="800000"/>
              <a:headEnd/>
              <a:tailEnd/>
            </a:ln>
          </p:spPr>
          <p:txBody>
            <a:bodyPr/>
            <a:lstStyle/>
            <a:p>
              <a:endParaRPr lang="en-GB" sz="1350"/>
            </a:p>
          </p:txBody>
        </p:sp>
        <p:sp>
          <p:nvSpPr>
            <p:cNvPr id="40087" name="Rectangle 68"/>
            <p:cNvSpPr>
              <a:spLocks noChangeArrowheads="1"/>
            </p:cNvSpPr>
            <p:nvPr/>
          </p:nvSpPr>
          <p:spPr bwMode="blackWhite">
            <a:xfrm>
              <a:off x="0" y="3193"/>
              <a:ext cx="5678" cy="49"/>
            </a:xfrm>
            <a:prstGeom prst="rect">
              <a:avLst/>
            </a:prstGeom>
            <a:noFill/>
            <a:ln w="9525">
              <a:noFill/>
              <a:miter lim="800000"/>
              <a:headEnd/>
              <a:tailEnd/>
            </a:ln>
          </p:spPr>
          <p:txBody>
            <a:bodyPr/>
            <a:lstStyle/>
            <a:p>
              <a:endParaRPr lang="en-GB" sz="1350"/>
            </a:p>
          </p:txBody>
        </p:sp>
        <p:sp>
          <p:nvSpPr>
            <p:cNvPr id="40088" name="Rectangle 69"/>
            <p:cNvSpPr>
              <a:spLocks noChangeArrowheads="1"/>
            </p:cNvSpPr>
            <p:nvPr/>
          </p:nvSpPr>
          <p:spPr bwMode="blackWhite">
            <a:xfrm>
              <a:off x="0" y="3242"/>
              <a:ext cx="5678" cy="48"/>
            </a:xfrm>
            <a:prstGeom prst="rect">
              <a:avLst/>
            </a:prstGeom>
            <a:noFill/>
            <a:ln w="9525">
              <a:noFill/>
              <a:miter lim="800000"/>
              <a:headEnd/>
              <a:tailEnd/>
            </a:ln>
          </p:spPr>
          <p:txBody>
            <a:bodyPr/>
            <a:lstStyle/>
            <a:p>
              <a:endParaRPr lang="en-GB" sz="1350"/>
            </a:p>
          </p:txBody>
        </p:sp>
        <p:sp>
          <p:nvSpPr>
            <p:cNvPr id="40089" name="Rectangle 70"/>
            <p:cNvSpPr>
              <a:spLocks noChangeArrowheads="1"/>
            </p:cNvSpPr>
            <p:nvPr/>
          </p:nvSpPr>
          <p:spPr bwMode="blackWhite">
            <a:xfrm>
              <a:off x="0" y="3290"/>
              <a:ext cx="5678" cy="51"/>
            </a:xfrm>
            <a:prstGeom prst="rect">
              <a:avLst/>
            </a:prstGeom>
            <a:noFill/>
            <a:ln w="9525">
              <a:noFill/>
              <a:miter lim="800000"/>
              <a:headEnd/>
              <a:tailEnd/>
            </a:ln>
          </p:spPr>
          <p:txBody>
            <a:bodyPr/>
            <a:lstStyle/>
            <a:p>
              <a:endParaRPr lang="en-GB" sz="1350"/>
            </a:p>
          </p:txBody>
        </p:sp>
        <p:sp>
          <p:nvSpPr>
            <p:cNvPr id="40090" name="Rectangle 71"/>
            <p:cNvSpPr>
              <a:spLocks noChangeArrowheads="1"/>
            </p:cNvSpPr>
            <p:nvPr/>
          </p:nvSpPr>
          <p:spPr bwMode="blackWhite">
            <a:xfrm>
              <a:off x="0" y="3341"/>
              <a:ext cx="5678" cy="48"/>
            </a:xfrm>
            <a:prstGeom prst="rect">
              <a:avLst/>
            </a:prstGeom>
            <a:noFill/>
            <a:ln w="9525">
              <a:noFill/>
              <a:miter lim="800000"/>
              <a:headEnd/>
              <a:tailEnd/>
            </a:ln>
          </p:spPr>
          <p:txBody>
            <a:bodyPr/>
            <a:lstStyle/>
            <a:p>
              <a:endParaRPr lang="en-GB" sz="1350"/>
            </a:p>
          </p:txBody>
        </p:sp>
        <p:sp>
          <p:nvSpPr>
            <p:cNvPr id="40091" name="Rectangle 72"/>
            <p:cNvSpPr>
              <a:spLocks noChangeArrowheads="1"/>
            </p:cNvSpPr>
            <p:nvPr/>
          </p:nvSpPr>
          <p:spPr bwMode="blackWhite">
            <a:xfrm>
              <a:off x="0" y="3389"/>
              <a:ext cx="5678" cy="49"/>
            </a:xfrm>
            <a:prstGeom prst="rect">
              <a:avLst/>
            </a:prstGeom>
            <a:noFill/>
            <a:ln w="9525">
              <a:noFill/>
              <a:miter lim="800000"/>
              <a:headEnd/>
              <a:tailEnd/>
            </a:ln>
          </p:spPr>
          <p:txBody>
            <a:bodyPr/>
            <a:lstStyle/>
            <a:p>
              <a:endParaRPr lang="en-GB" sz="1350"/>
            </a:p>
          </p:txBody>
        </p:sp>
        <p:sp>
          <p:nvSpPr>
            <p:cNvPr id="40092" name="Rectangle 73"/>
            <p:cNvSpPr>
              <a:spLocks noChangeArrowheads="1"/>
            </p:cNvSpPr>
            <p:nvPr/>
          </p:nvSpPr>
          <p:spPr bwMode="blackWhite">
            <a:xfrm>
              <a:off x="0" y="3438"/>
              <a:ext cx="5678" cy="50"/>
            </a:xfrm>
            <a:prstGeom prst="rect">
              <a:avLst/>
            </a:prstGeom>
            <a:noFill/>
            <a:ln w="9525">
              <a:noFill/>
              <a:miter lim="800000"/>
              <a:headEnd/>
              <a:tailEnd/>
            </a:ln>
          </p:spPr>
          <p:txBody>
            <a:bodyPr/>
            <a:lstStyle/>
            <a:p>
              <a:endParaRPr lang="en-GB" sz="1350"/>
            </a:p>
          </p:txBody>
        </p:sp>
        <p:sp>
          <p:nvSpPr>
            <p:cNvPr id="40093" name="Rectangle 74"/>
            <p:cNvSpPr>
              <a:spLocks noChangeArrowheads="1"/>
            </p:cNvSpPr>
            <p:nvPr/>
          </p:nvSpPr>
          <p:spPr bwMode="blackWhite">
            <a:xfrm>
              <a:off x="0" y="3488"/>
              <a:ext cx="5678" cy="49"/>
            </a:xfrm>
            <a:prstGeom prst="rect">
              <a:avLst/>
            </a:prstGeom>
            <a:noFill/>
            <a:ln w="9525">
              <a:noFill/>
              <a:miter lim="800000"/>
              <a:headEnd/>
              <a:tailEnd/>
            </a:ln>
          </p:spPr>
          <p:txBody>
            <a:bodyPr/>
            <a:lstStyle/>
            <a:p>
              <a:endParaRPr lang="en-GB" sz="1350"/>
            </a:p>
          </p:txBody>
        </p:sp>
        <p:sp>
          <p:nvSpPr>
            <p:cNvPr id="40094" name="Rectangle 75"/>
            <p:cNvSpPr>
              <a:spLocks noChangeArrowheads="1"/>
            </p:cNvSpPr>
            <p:nvPr/>
          </p:nvSpPr>
          <p:spPr bwMode="blackWhite">
            <a:xfrm>
              <a:off x="0" y="3537"/>
              <a:ext cx="5678" cy="48"/>
            </a:xfrm>
            <a:prstGeom prst="rect">
              <a:avLst/>
            </a:prstGeom>
            <a:noFill/>
            <a:ln w="9525">
              <a:noFill/>
              <a:miter lim="800000"/>
              <a:headEnd/>
              <a:tailEnd/>
            </a:ln>
          </p:spPr>
          <p:txBody>
            <a:bodyPr/>
            <a:lstStyle/>
            <a:p>
              <a:endParaRPr lang="en-GB" sz="1350"/>
            </a:p>
          </p:txBody>
        </p:sp>
        <p:sp>
          <p:nvSpPr>
            <p:cNvPr id="40095" name="Rectangle 76"/>
            <p:cNvSpPr>
              <a:spLocks noChangeArrowheads="1"/>
            </p:cNvSpPr>
            <p:nvPr/>
          </p:nvSpPr>
          <p:spPr bwMode="blackWhite">
            <a:xfrm>
              <a:off x="0" y="3585"/>
              <a:ext cx="5678" cy="49"/>
            </a:xfrm>
            <a:prstGeom prst="rect">
              <a:avLst/>
            </a:prstGeom>
            <a:noFill/>
            <a:ln w="9525">
              <a:noFill/>
              <a:miter lim="800000"/>
              <a:headEnd/>
              <a:tailEnd/>
            </a:ln>
          </p:spPr>
          <p:txBody>
            <a:bodyPr/>
            <a:lstStyle/>
            <a:p>
              <a:endParaRPr lang="en-GB" sz="1350"/>
            </a:p>
          </p:txBody>
        </p:sp>
        <p:sp>
          <p:nvSpPr>
            <p:cNvPr id="40096" name="Rectangle 77"/>
            <p:cNvSpPr>
              <a:spLocks noChangeArrowheads="1"/>
            </p:cNvSpPr>
            <p:nvPr/>
          </p:nvSpPr>
          <p:spPr bwMode="blackWhite">
            <a:xfrm>
              <a:off x="0" y="3634"/>
              <a:ext cx="5678" cy="50"/>
            </a:xfrm>
            <a:prstGeom prst="rect">
              <a:avLst/>
            </a:prstGeom>
            <a:noFill/>
            <a:ln w="9525">
              <a:noFill/>
              <a:miter lim="800000"/>
              <a:headEnd/>
              <a:tailEnd/>
            </a:ln>
          </p:spPr>
          <p:txBody>
            <a:bodyPr/>
            <a:lstStyle/>
            <a:p>
              <a:endParaRPr lang="en-GB" sz="1350"/>
            </a:p>
          </p:txBody>
        </p:sp>
        <p:sp>
          <p:nvSpPr>
            <p:cNvPr id="40097" name="Rectangle 78"/>
            <p:cNvSpPr>
              <a:spLocks noChangeArrowheads="1"/>
            </p:cNvSpPr>
            <p:nvPr/>
          </p:nvSpPr>
          <p:spPr bwMode="blackWhite">
            <a:xfrm>
              <a:off x="0" y="3684"/>
              <a:ext cx="5678" cy="48"/>
            </a:xfrm>
            <a:prstGeom prst="rect">
              <a:avLst/>
            </a:prstGeom>
            <a:noFill/>
            <a:ln w="9525">
              <a:noFill/>
              <a:miter lim="800000"/>
              <a:headEnd/>
              <a:tailEnd/>
            </a:ln>
          </p:spPr>
          <p:txBody>
            <a:bodyPr/>
            <a:lstStyle/>
            <a:p>
              <a:endParaRPr lang="en-GB" sz="1350"/>
            </a:p>
          </p:txBody>
        </p:sp>
        <p:sp>
          <p:nvSpPr>
            <p:cNvPr id="40098" name="Rectangle 79"/>
            <p:cNvSpPr>
              <a:spLocks noChangeArrowheads="1"/>
            </p:cNvSpPr>
            <p:nvPr/>
          </p:nvSpPr>
          <p:spPr bwMode="blackWhite">
            <a:xfrm>
              <a:off x="0" y="3732"/>
              <a:ext cx="5678" cy="49"/>
            </a:xfrm>
            <a:prstGeom prst="rect">
              <a:avLst/>
            </a:prstGeom>
            <a:noFill/>
            <a:ln w="9525">
              <a:noFill/>
              <a:miter lim="800000"/>
              <a:headEnd/>
              <a:tailEnd/>
            </a:ln>
          </p:spPr>
          <p:txBody>
            <a:bodyPr/>
            <a:lstStyle/>
            <a:p>
              <a:endParaRPr lang="en-GB" sz="1350"/>
            </a:p>
          </p:txBody>
        </p:sp>
        <p:sp>
          <p:nvSpPr>
            <p:cNvPr id="40099" name="Rectangle 80"/>
            <p:cNvSpPr>
              <a:spLocks noChangeArrowheads="1"/>
            </p:cNvSpPr>
            <p:nvPr/>
          </p:nvSpPr>
          <p:spPr bwMode="blackWhite">
            <a:xfrm>
              <a:off x="0" y="3781"/>
              <a:ext cx="5678" cy="48"/>
            </a:xfrm>
            <a:prstGeom prst="rect">
              <a:avLst/>
            </a:prstGeom>
            <a:noFill/>
            <a:ln w="9525">
              <a:noFill/>
              <a:miter lim="800000"/>
              <a:headEnd/>
              <a:tailEnd/>
            </a:ln>
          </p:spPr>
          <p:txBody>
            <a:bodyPr/>
            <a:lstStyle/>
            <a:p>
              <a:endParaRPr lang="en-GB" sz="1350"/>
            </a:p>
          </p:txBody>
        </p:sp>
        <p:sp>
          <p:nvSpPr>
            <p:cNvPr id="40100" name="Rectangle 81"/>
            <p:cNvSpPr>
              <a:spLocks noChangeArrowheads="1"/>
            </p:cNvSpPr>
            <p:nvPr/>
          </p:nvSpPr>
          <p:spPr bwMode="blackWhite">
            <a:xfrm>
              <a:off x="0" y="3829"/>
              <a:ext cx="5678" cy="51"/>
            </a:xfrm>
            <a:prstGeom prst="rect">
              <a:avLst/>
            </a:prstGeom>
            <a:noFill/>
            <a:ln w="9525">
              <a:noFill/>
              <a:miter lim="800000"/>
              <a:headEnd/>
              <a:tailEnd/>
            </a:ln>
          </p:spPr>
          <p:txBody>
            <a:bodyPr/>
            <a:lstStyle/>
            <a:p>
              <a:endParaRPr lang="en-GB" sz="1350"/>
            </a:p>
          </p:txBody>
        </p:sp>
        <p:sp>
          <p:nvSpPr>
            <p:cNvPr id="40101" name="Rectangle 82"/>
            <p:cNvSpPr>
              <a:spLocks noChangeArrowheads="1"/>
            </p:cNvSpPr>
            <p:nvPr/>
          </p:nvSpPr>
          <p:spPr bwMode="blackWhite">
            <a:xfrm>
              <a:off x="0" y="3880"/>
              <a:ext cx="5678" cy="48"/>
            </a:xfrm>
            <a:prstGeom prst="rect">
              <a:avLst/>
            </a:prstGeom>
            <a:noFill/>
            <a:ln w="9525">
              <a:noFill/>
              <a:miter lim="800000"/>
              <a:headEnd/>
              <a:tailEnd/>
            </a:ln>
          </p:spPr>
          <p:txBody>
            <a:bodyPr/>
            <a:lstStyle/>
            <a:p>
              <a:endParaRPr lang="en-GB" sz="1350"/>
            </a:p>
          </p:txBody>
        </p:sp>
        <p:sp>
          <p:nvSpPr>
            <p:cNvPr id="40102" name="Rectangle 83"/>
            <p:cNvSpPr>
              <a:spLocks noChangeArrowheads="1"/>
            </p:cNvSpPr>
            <p:nvPr/>
          </p:nvSpPr>
          <p:spPr bwMode="blackWhite">
            <a:xfrm>
              <a:off x="0" y="3928"/>
              <a:ext cx="5678" cy="49"/>
            </a:xfrm>
            <a:prstGeom prst="rect">
              <a:avLst/>
            </a:prstGeom>
            <a:noFill/>
            <a:ln w="9525">
              <a:noFill/>
              <a:miter lim="800000"/>
              <a:headEnd/>
              <a:tailEnd/>
            </a:ln>
          </p:spPr>
          <p:txBody>
            <a:bodyPr/>
            <a:lstStyle/>
            <a:p>
              <a:endParaRPr lang="en-GB" sz="1350"/>
            </a:p>
          </p:txBody>
        </p:sp>
        <p:sp>
          <p:nvSpPr>
            <p:cNvPr id="40103" name="Rectangle 84"/>
            <p:cNvSpPr>
              <a:spLocks noChangeArrowheads="1"/>
            </p:cNvSpPr>
            <p:nvPr/>
          </p:nvSpPr>
          <p:spPr bwMode="blackWhite">
            <a:xfrm>
              <a:off x="0" y="3977"/>
              <a:ext cx="5678" cy="48"/>
            </a:xfrm>
            <a:prstGeom prst="rect">
              <a:avLst/>
            </a:prstGeom>
            <a:noFill/>
            <a:ln w="9525">
              <a:noFill/>
              <a:miter lim="800000"/>
              <a:headEnd/>
              <a:tailEnd/>
            </a:ln>
          </p:spPr>
          <p:txBody>
            <a:bodyPr/>
            <a:lstStyle/>
            <a:p>
              <a:endParaRPr lang="en-GB" sz="1350"/>
            </a:p>
          </p:txBody>
        </p:sp>
        <p:sp>
          <p:nvSpPr>
            <p:cNvPr id="40104" name="Rectangle 85"/>
            <p:cNvSpPr>
              <a:spLocks noChangeArrowheads="1"/>
            </p:cNvSpPr>
            <p:nvPr/>
          </p:nvSpPr>
          <p:spPr bwMode="blackWhite">
            <a:xfrm>
              <a:off x="0" y="4025"/>
              <a:ext cx="5678" cy="51"/>
            </a:xfrm>
            <a:prstGeom prst="rect">
              <a:avLst/>
            </a:prstGeom>
            <a:noFill/>
            <a:ln w="9525">
              <a:noFill/>
              <a:miter lim="800000"/>
              <a:headEnd/>
              <a:tailEnd/>
            </a:ln>
          </p:spPr>
          <p:txBody>
            <a:bodyPr/>
            <a:lstStyle/>
            <a:p>
              <a:endParaRPr lang="en-GB" sz="1350"/>
            </a:p>
          </p:txBody>
        </p:sp>
        <p:sp>
          <p:nvSpPr>
            <p:cNvPr id="40105" name="Rectangle 86"/>
            <p:cNvSpPr>
              <a:spLocks noChangeArrowheads="1"/>
            </p:cNvSpPr>
            <p:nvPr/>
          </p:nvSpPr>
          <p:spPr bwMode="blackWhite">
            <a:xfrm>
              <a:off x="0" y="4076"/>
              <a:ext cx="5678" cy="48"/>
            </a:xfrm>
            <a:prstGeom prst="rect">
              <a:avLst/>
            </a:prstGeom>
            <a:noFill/>
            <a:ln w="9525">
              <a:noFill/>
              <a:miter lim="800000"/>
              <a:headEnd/>
              <a:tailEnd/>
            </a:ln>
          </p:spPr>
          <p:txBody>
            <a:bodyPr/>
            <a:lstStyle/>
            <a:p>
              <a:endParaRPr lang="en-GB" sz="1350"/>
            </a:p>
          </p:txBody>
        </p:sp>
        <p:sp>
          <p:nvSpPr>
            <p:cNvPr id="40106" name="Rectangle 87"/>
            <p:cNvSpPr>
              <a:spLocks noChangeArrowheads="1"/>
            </p:cNvSpPr>
            <p:nvPr/>
          </p:nvSpPr>
          <p:spPr bwMode="blackWhite">
            <a:xfrm>
              <a:off x="0" y="4124"/>
              <a:ext cx="5678" cy="49"/>
            </a:xfrm>
            <a:prstGeom prst="rect">
              <a:avLst/>
            </a:prstGeom>
            <a:noFill/>
            <a:ln w="9525">
              <a:noFill/>
              <a:miter lim="800000"/>
              <a:headEnd/>
              <a:tailEnd/>
            </a:ln>
          </p:spPr>
          <p:txBody>
            <a:bodyPr/>
            <a:lstStyle/>
            <a:p>
              <a:endParaRPr lang="en-GB" sz="1350"/>
            </a:p>
          </p:txBody>
        </p:sp>
        <p:sp>
          <p:nvSpPr>
            <p:cNvPr id="40107" name="Rectangle 88"/>
            <p:cNvSpPr>
              <a:spLocks noChangeArrowheads="1"/>
            </p:cNvSpPr>
            <p:nvPr/>
          </p:nvSpPr>
          <p:spPr bwMode="blackWhite">
            <a:xfrm>
              <a:off x="0" y="4173"/>
              <a:ext cx="5678" cy="48"/>
            </a:xfrm>
            <a:prstGeom prst="rect">
              <a:avLst/>
            </a:prstGeom>
            <a:noFill/>
            <a:ln w="9525">
              <a:noFill/>
              <a:miter lim="800000"/>
              <a:headEnd/>
              <a:tailEnd/>
            </a:ln>
          </p:spPr>
          <p:txBody>
            <a:bodyPr/>
            <a:lstStyle/>
            <a:p>
              <a:endParaRPr lang="en-GB" sz="1350"/>
            </a:p>
          </p:txBody>
        </p:sp>
        <p:sp>
          <p:nvSpPr>
            <p:cNvPr id="40108" name="Rectangle 89"/>
            <p:cNvSpPr>
              <a:spLocks noChangeArrowheads="1"/>
            </p:cNvSpPr>
            <p:nvPr/>
          </p:nvSpPr>
          <p:spPr bwMode="blackWhite">
            <a:xfrm>
              <a:off x="0" y="4221"/>
              <a:ext cx="5678" cy="51"/>
            </a:xfrm>
            <a:prstGeom prst="rect">
              <a:avLst/>
            </a:prstGeom>
            <a:noFill/>
            <a:ln w="9525">
              <a:noFill/>
              <a:miter lim="800000"/>
              <a:headEnd/>
              <a:tailEnd/>
            </a:ln>
          </p:spPr>
          <p:txBody>
            <a:bodyPr/>
            <a:lstStyle/>
            <a:p>
              <a:endParaRPr lang="en-GB" sz="1350"/>
            </a:p>
          </p:txBody>
        </p:sp>
        <p:sp>
          <p:nvSpPr>
            <p:cNvPr id="40109" name="Rectangle 90"/>
            <p:cNvSpPr>
              <a:spLocks noChangeArrowheads="1"/>
            </p:cNvSpPr>
            <p:nvPr/>
          </p:nvSpPr>
          <p:spPr bwMode="blackWhite">
            <a:xfrm>
              <a:off x="0" y="4272"/>
              <a:ext cx="5678" cy="48"/>
            </a:xfrm>
            <a:prstGeom prst="rect">
              <a:avLst/>
            </a:prstGeom>
            <a:noFill/>
            <a:ln w="9525">
              <a:noFill/>
              <a:miter lim="800000"/>
              <a:headEnd/>
              <a:tailEnd/>
            </a:ln>
          </p:spPr>
          <p:txBody>
            <a:bodyPr/>
            <a:lstStyle/>
            <a:p>
              <a:endParaRPr lang="en-GB" sz="1350"/>
            </a:p>
          </p:txBody>
        </p:sp>
      </p:grpSp>
      <p:sp>
        <p:nvSpPr>
          <p:cNvPr id="39940" name="Rectangle 91"/>
          <p:cNvSpPr>
            <a:spLocks noChangeArrowheads="1"/>
          </p:cNvSpPr>
          <p:nvPr/>
        </p:nvSpPr>
        <p:spPr bwMode="auto">
          <a:xfrm>
            <a:off x="5043488" y="4749404"/>
            <a:ext cx="2531269" cy="201215"/>
          </a:xfrm>
          <a:prstGeom prst="rect">
            <a:avLst/>
          </a:prstGeom>
          <a:noFill/>
          <a:ln w="9525">
            <a:noFill/>
            <a:miter lim="800000"/>
            <a:headEnd/>
            <a:tailEnd/>
          </a:ln>
        </p:spPr>
        <p:txBody>
          <a:bodyPr/>
          <a:lstStyle/>
          <a:p>
            <a:endParaRPr lang="en-GB" sz="1350"/>
          </a:p>
        </p:txBody>
      </p:sp>
      <p:sp>
        <p:nvSpPr>
          <p:cNvPr id="39941" name="Line 92"/>
          <p:cNvSpPr>
            <a:spLocks noChangeShapeType="1"/>
          </p:cNvSpPr>
          <p:nvPr/>
        </p:nvSpPr>
        <p:spPr bwMode="auto">
          <a:xfrm>
            <a:off x="1988344" y="2246710"/>
            <a:ext cx="1191" cy="1190"/>
          </a:xfrm>
          <a:prstGeom prst="line">
            <a:avLst/>
          </a:prstGeom>
          <a:noFill/>
          <a:ln w="9525">
            <a:solidFill>
              <a:srgbClr val="000000"/>
            </a:solidFill>
            <a:round/>
            <a:headEnd/>
            <a:tailEnd/>
          </a:ln>
        </p:spPr>
        <p:txBody>
          <a:bodyPr/>
          <a:lstStyle/>
          <a:p>
            <a:endParaRPr lang="en-GB" sz="1350"/>
          </a:p>
        </p:txBody>
      </p:sp>
      <p:sp>
        <p:nvSpPr>
          <p:cNvPr id="39942" name="Rectangle 93"/>
          <p:cNvSpPr>
            <a:spLocks noChangeArrowheads="1"/>
          </p:cNvSpPr>
          <p:nvPr/>
        </p:nvSpPr>
        <p:spPr bwMode="blackWhite">
          <a:xfrm>
            <a:off x="2801542" y="2182416"/>
            <a:ext cx="1372790" cy="1996678"/>
          </a:xfrm>
          <a:prstGeom prst="rect">
            <a:avLst/>
          </a:prstGeom>
          <a:solidFill>
            <a:srgbClr val="FFFF99">
              <a:alpha val="50195"/>
            </a:srgbClr>
          </a:solidFill>
          <a:ln w="25400">
            <a:solidFill>
              <a:schemeClr val="tx1"/>
            </a:solidFill>
            <a:miter lim="800000"/>
            <a:headEnd/>
            <a:tailEnd/>
          </a:ln>
        </p:spPr>
        <p:txBody>
          <a:bodyPr lIns="34290" tIns="27432" rIns="34290"/>
          <a:lstStyle/>
          <a:p>
            <a:pPr algn="ctr" eaLnBrk="0" hangingPunct="0"/>
            <a:r>
              <a:rPr lang="en-US" sz="1500" b="1" dirty="0">
                <a:solidFill>
                  <a:srgbClr val="000000"/>
                </a:solidFill>
              </a:rPr>
              <a:t>Set-up</a:t>
            </a:r>
            <a:endParaRPr lang="en-US" sz="1050" dirty="0">
              <a:latin typeface="Times New Roman" pitchFamily="18" charset="0"/>
            </a:endParaRPr>
          </a:p>
          <a:p>
            <a:pPr eaLnBrk="0" hangingPunct="0"/>
            <a:r>
              <a:rPr lang="en-US" sz="1050" b="1" dirty="0"/>
              <a:t>-</a:t>
            </a:r>
            <a:r>
              <a:rPr lang="en-US" sz="1200" b="1" dirty="0"/>
              <a:t>Target population                  -Successful sites                      -Key groups that will make adoption decision</a:t>
            </a:r>
            <a:endParaRPr lang="en-US" sz="1350" b="1" dirty="0"/>
          </a:p>
          <a:p>
            <a:pPr eaLnBrk="0" hangingPunct="0"/>
            <a:r>
              <a:rPr lang="en-US" sz="1200" b="1" dirty="0"/>
              <a:t>-Initial strategy to reach all sites</a:t>
            </a:r>
            <a:endParaRPr lang="en-US" sz="3000" dirty="0">
              <a:solidFill>
                <a:srgbClr val="FAFD00"/>
              </a:solidFill>
            </a:endParaRPr>
          </a:p>
        </p:txBody>
      </p:sp>
      <p:sp>
        <p:nvSpPr>
          <p:cNvPr id="39943" name="Oval 94"/>
          <p:cNvSpPr>
            <a:spLocks noChangeArrowheads="1"/>
          </p:cNvSpPr>
          <p:nvPr/>
        </p:nvSpPr>
        <p:spPr bwMode="blackWhite">
          <a:xfrm>
            <a:off x="4354116" y="2590800"/>
            <a:ext cx="960834" cy="776288"/>
          </a:xfrm>
          <a:prstGeom prst="ellipse">
            <a:avLst/>
          </a:prstGeom>
          <a:solidFill>
            <a:srgbClr val="CC3300"/>
          </a:solidFill>
          <a:ln w="19050">
            <a:solidFill>
              <a:srgbClr val="000000"/>
            </a:solidFill>
            <a:round/>
            <a:headEnd/>
            <a:tailEnd/>
          </a:ln>
        </p:spPr>
        <p:txBody>
          <a:bodyPr/>
          <a:lstStyle/>
          <a:p>
            <a:endParaRPr lang="en-GB" sz="1350"/>
          </a:p>
        </p:txBody>
      </p:sp>
      <p:sp>
        <p:nvSpPr>
          <p:cNvPr id="39944" name="Rectangle 95"/>
          <p:cNvSpPr>
            <a:spLocks noChangeArrowheads="1"/>
          </p:cNvSpPr>
          <p:nvPr/>
        </p:nvSpPr>
        <p:spPr bwMode="auto">
          <a:xfrm>
            <a:off x="4400550" y="2800350"/>
            <a:ext cx="971550" cy="369332"/>
          </a:xfrm>
          <a:prstGeom prst="rect">
            <a:avLst/>
          </a:prstGeom>
          <a:noFill/>
          <a:ln w="9525">
            <a:noFill/>
            <a:miter lim="800000"/>
            <a:headEnd/>
            <a:tailEnd/>
          </a:ln>
        </p:spPr>
        <p:txBody>
          <a:bodyPr lIns="0" tIns="0" rIns="0" bIns="0">
            <a:spAutoFit/>
          </a:bodyPr>
          <a:lstStyle/>
          <a:p>
            <a:pPr eaLnBrk="0" hangingPunct="0"/>
            <a:r>
              <a:rPr lang="en-US" sz="900" b="1">
                <a:solidFill>
                  <a:srgbClr val="000000"/>
                </a:solidFill>
              </a:rPr>
              <a:t> </a:t>
            </a:r>
            <a:r>
              <a:rPr lang="en-US" sz="1200" b="1"/>
              <a:t>Successful  Sites        </a:t>
            </a:r>
          </a:p>
        </p:txBody>
      </p:sp>
      <p:sp>
        <p:nvSpPr>
          <p:cNvPr id="39945" name="Oval 96"/>
          <p:cNvSpPr>
            <a:spLocks noChangeArrowheads="1"/>
          </p:cNvSpPr>
          <p:nvPr/>
        </p:nvSpPr>
        <p:spPr bwMode="auto">
          <a:xfrm>
            <a:off x="5225654" y="2208610"/>
            <a:ext cx="341709" cy="340519"/>
          </a:xfrm>
          <a:prstGeom prst="ellipse">
            <a:avLst/>
          </a:prstGeom>
          <a:solidFill>
            <a:srgbClr val="3366FF">
              <a:alpha val="50195"/>
            </a:srgbClr>
          </a:solidFill>
          <a:ln w="19050">
            <a:solidFill>
              <a:srgbClr val="000000"/>
            </a:solidFill>
            <a:round/>
            <a:headEnd/>
            <a:tailEnd/>
          </a:ln>
        </p:spPr>
        <p:txBody>
          <a:bodyPr/>
          <a:lstStyle/>
          <a:p>
            <a:endParaRPr lang="en-GB" sz="1350"/>
          </a:p>
        </p:txBody>
      </p:sp>
      <p:sp>
        <p:nvSpPr>
          <p:cNvPr id="39946" name="Oval 97"/>
          <p:cNvSpPr>
            <a:spLocks noChangeArrowheads="1"/>
          </p:cNvSpPr>
          <p:nvPr/>
        </p:nvSpPr>
        <p:spPr bwMode="auto">
          <a:xfrm>
            <a:off x="6212682" y="1754981"/>
            <a:ext cx="340519" cy="339329"/>
          </a:xfrm>
          <a:prstGeom prst="ellipse">
            <a:avLst/>
          </a:prstGeom>
          <a:solidFill>
            <a:srgbClr val="3366FF">
              <a:alpha val="50195"/>
            </a:srgbClr>
          </a:solidFill>
          <a:ln w="19050">
            <a:solidFill>
              <a:srgbClr val="000000"/>
            </a:solidFill>
            <a:round/>
            <a:headEnd/>
            <a:tailEnd/>
          </a:ln>
        </p:spPr>
        <p:txBody>
          <a:bodyPr/>
          <a:lstStyle/>
          <a:p>
            <a:endParaRPr lang="en-GB" sz="1350"/>
          </a:p>
        </p:txBody>
      </p:sp>
      <p:sp>
        <p:nvSpPr>
          <p:cNvPr id="39947" name="Oval 98"/>
          <p:cNvSpPr>
            <a:spLocks noChangeArrowheads="1"/>
          </p:cNvSpPr>
          <p:nvPr/>
        </p:nvSpPr>
        <p:spPr bwMode="auto">
          <a:xfrm>
            <a:off x="5147073" y="3149204"/>
            <a:ext cx="340519" cy="339328"/>
          </a:xfrm>
          <a:prstGeom prst="ellipse">
            <a:avLst/>
          </a:prstGeom>
          <a:solidFill>
            <a:srgbClr val="3366FF">
              <a:alpha val="50195"/>
            </a:srgbClr>
          </a:solidFill>
          <a:ln w="19050">
            <a:solidFill>
              <a:srgbClr val="000000"/>
            </a:solidFill>
            <a:round/>
            <a:headEnd/>
            <a:tailEnd/>
          </a:ln>
        </p:spPr>
        <p:txBody>
          <a:bodyPr/>
          <a:lstStyle/>
          <a:p>
            <a:endParaRPr lang="en-GB" sz="1350"/>
          </a:p>
        </p:txBody>
      </p:sp>
      <p:sp>
        <p:nvSpPr>
          <p:cNvPr id="39948" name="Oval 99"/>
          <p:cNvSpPr>
            <a:spLocks noChangeArrowheads="1"/>
          </p:cNvSpPr>
          <p:nvPr/>
        </p:nvSpPr>
        <p:spPr bwMode="auto">
          <a:xfrm>
            <a:off x="5686425" y="3369469"/>
            <a:ext cx="338138" cy="341710"/>
          </a:xfrm>
          <a:prstGeom prst="ellipse">
            <a:avLst/>
          </a:prstGeom>
          <a:solidFill>
            <a:srgbClr val="3366FF">
              <a:alpha val="50195"/>
            </a:srgbClr>
          </a:solidFill>
          <a:ln w="19050">
            <a:solidFill>
              <a:srgbClr val="000000"/>
            </a:solidFill>
            <a:round/>
            <a:headEnd/>
            <a:tailEnd/>
          </a:ln>
        </p:spPr>
        <p:txBody>
          <a:bodyPr/>
          <a:lstStyle/>
          <a:p>
            <a:endParaRPr lang="en-GB" sz="1350"/>
          </a:p>
        </p:txBody>
      </p:sp>
      <p:sp>
        <p:nvSpPr>
          <p:cNvPr id="39949" name="Oval 100"/>
          <p:cNvSpPr>
            <a:spLocks noChangeArrowheads="1"/>
          </p:cNvSpPr>
          <p:nvPr/>
        </p:nvSpPr>
        <p:spPr bwMode="auto">
          <a:xfrm>
            <a:off x="6610350" y="2063354"/>
            <a:ext cx="341710" cy="341709"/>
          </a:xfrm>
          <a:prstGeom prst="ellipse">
            <a:avLst/>
          </a:prstGeom>
          <a:solidFill>
            <a:srgbClr val="3366FF">
              <a:alpha val="50195"/>
            </a:srgbClr>
          </a:solidFill>
          <a:ln w="19050">
            <a:solidFill>
              <a:srgbClr val="000000"/>
            </a:solidFill>
            <a:round/>
            <a:headEnd/>
            <a:tailEnd/>
          </a:ln>
        </p:spPr>
        <p:txBody>
          <a:bodyPr/>
          <a:lstStyle/>
          <a:p>
            <a:endParaRPr lang="en-GB" sz="1350"/>
          </a:p>
        </p:txBody>
      </p:sp>
      <p:sp>
        <p:nvSpPr>
          <p:cNvPr id="39950" name="Rectangle 101"/>
          <p:cNvSpPr>
            <a:spLocks noChangeArrowheads="1"/>
          </p:cNvSpPr>
          <p:nvPr/>
        </p:nvSpPr>
        <p:spPr bwMode="auto">
          <a:xfrm>
            <a:off x="5931694" y="3676650"/>
            <a:ext cx="1270397" cy="471488"/>
          </a:xfrm>
          <a:prstGeom prst="rect">
            <a:avLst/>
          </a:prstGeom>
          <a:noFill/>
          <a:ln w="9525">
            <a:noFill/>
            <a:miter lim="800000"/>
            <a:headEnd/>
            <a:tailEnd/>
          </a:ln>
        </p:spPr>
        <p:txBody>
          <a:bodyPr/>
          <a:lstStyle/>
          <a:p>
            <a:endParaRPr lang="en-GB" sz="1350"/>
          </a:p>
        </p:txBody>
      </p:sp>
      <p:sp>
        <p:nvSpPr>
          <p:cNvPr id="39951" name="Rectangle 102"/>
          <p:cNvSpPr>
            <a:spLocks noChangeArrowheads="1"/>
          </p:cNvSpPr>
          <p:nvPr/>
        </p:nvSpPr>
        <p:spPr bwMode="auto">
          <a:xfrm>
            <a:off x="2833688" y="1816894"/>
            <a:ext cx="2312194" cy="415529"/>
          </a:xfrm>
          <a:prstGeom prst="rect">
            <a:avLst/>
          </a:prstGeom>
          <a:noFill/>
          <a:ln w="9525">
            <a:noFill/>
            <a:miter lim="800000"/>
            <a:headEnd/>
            <a:tailEnd/>
          </a:ln>
        </p:spPr>
        <p:txBody>
          <a:bodyPr/>
          <a:lstStyle/>
          <a:p>
            <a:endParaRPr lang="en-GB" sz="1350"/>
          </a:p>
        </p:txBody>
      </p:sp>
      <p:sp>
        <p:nvSpPr>
          <p:cNvPr id="39952" name="Oval 103"/>
          <p:cNvSpPr>
            <a:spLocks noChangeArrowheads="1"/>
          </p:cNvSpPr>
          <p:nvPr/>
        </p:nvSpPr>
        <p:spPr bwMode="auto">
          <a:xfrm>
            <a:off x="6852047" y="2538412"/>
            <a:ext cx="341709" cy="339329"/>
          </a:xfrm>
          <a:prstGeom prst="ellipse">
            <a:avLst/>
          </a:prstGeom>
          <a:solidFill>
            <a:srgbClr val="3366FF">
              <a:alpha val="50195"/>
            </a:srgbClr>
          </a:solidFill>
          <a:ln w="19050">
            <a:solidFill>
              <a:srgbClr val="000000"/>
            </a:solidFill>
            <a:round/>
            <a:headEnd/>
            <a:tailEnd/>
          </a:ln>
        </p:spPr>
        <p:txBody>
          <a:bodyPr/>
          <a:lstStyle/>
          <a:p>
            <a:endParaRPr lang="en-GB" sz="1350"/>
          </a:p>
        </p:txBody>
      </p:sp>
      <p:sp>
        <p:nvSpPr>
          <p:cNvPr id="39953" name="Oval 104"/>
          <p:cNvSpPr>
            <a:spLocks noChangeArrowheads="1"/>
          </p:cNvSpPr>
          <p:nvPr/>
        </p:nvSpPr>
        <p:spPr bwMode="auto">
          <a:xfrm>
            <a:off x="5703094" y="1989535"/>
            <a:ext cx="341710" cy="341709"/>
          </a:xfrm>
          <a:prstGeom prst="ellipse">
            <a:avLst/>
          </a:prstGeom>
          <a:solidFill>
            <a:srgbClr val="3366FF">
              <a:alpha val="50195"/>
            </a:srgbClr>
          </a:solidFill>
          <a:ln w="19050">
            <a:solidFill>
              <a:srgbClr val="000000"/>
            </a:solidFill>
            <a:round/>
            <a:headEnd/>
            <a:tailEnd/>
          </a:ln>
        </p:spPr>
        <p:txBody>
          <a:bodyPr/>
          <a:lstStyle/>
          <a:p>
            <a:endParaRPr lang="en-GB" sz="1350"/>
          </a:p>
        </p:txBody>
      </p:sp>
      <p:sp>
        <p:nvSpPr>
          <p:cNvPr id="39954" name="Oval 105"/>
          <p:cNvSpPr>
            <a:spLocks noChangeArrowheads="1"/>
          </p:cNvSpPr>
          <p:nvPr/>
        </p:nvSpPr>
        <p:spPr bwMode="auto">
          <a:xfrm>
            <a:off x="6519863" y="3259932"/>
            <a:ext cx="341710" cy="340519"/>
          </a:xfrm>
          <a:prstGeom prst="ellipse">
            <a:avLst/>
          </a:prstGeom>
          <a:solidFill>
            <a:srgbClr val="3366FF">
              <a:alpha val="50195"/>
            </a:srgbClr>
          </a:solidFill>
          <a:ln w="19050">
            <a:solidFill>
              <a:srgbClr val="000000"/>
            </a:solidFill>
            <a:round/>
            <a:headEnd/>
            <a:tailEnd/>
          </a:ln>
        </p:spPr>
        <p:txBody>
          <a:bodyPr/>
          <a:lstStyle/>
          <a:p>
            <a:endParaRPr lang="en-GB" sz="1350"/>
          </a:p>
        </p:txBody>
      </p:sp>
      <p:sp>
        <p:nvSpPr>
          <p:cNvPr id="39955" name="Rectangle 106"/>
          <p:cNvSpPr>
            <a:spLocks noChangeArrowheads="1"/>
          </p:cNvSpPr>
          <p:nvPr/>
        </p:nvSpPr>
        <p:spPr bwMode="auto">
          <a:xfrm>
            <a:off x="2156223" y="1083469"/>
            <a:ext cx="1350169" cy="252413"/>
          </a:xfrm>
          <a:prstGeom prst="rect">
            <a:avLst/>
          </a:prstGeom>
          <a:noFill/>
          <a:ln w="9525">
            <a:noFill/>
            <a:miter lim="800000"/>
            <a:headEnd/>
            <a:tailEnd/>
          </a:ln>
        </p:spPr>
        <p:txBody>
          <a:bodyPr/>
          <a:lstStyle/>
          <a:p>
            <a:endParaRPr lang="en-GB" sz="1350"/>
          </a:p>
        </p:txBody>
      </p:sp>
      <p:sp>
        <p:nvSpPr>
          <p:cNvPr id="39956" name="Rectangle 107"/>
          <p:cNvSpPr>
            <a:spLocks noChangeArrowheads="1"/>
          </p:cNvSpPr>
          <p:nvPr/>
        </p:nvSpPr>
        <p:spPr bwMode="auto">
          <a:xfrm>
            <a:off x="3452813" y="1268016"/>
            <a:ext cx="401241" cy="252413"/>
          </a:xfrm>
          <a:prstGeom prst="rect">
            <a:avLst/>
          </a:prstGeom>
          <a:noFill/>
          <a:ln w="9525">
            <a:noFill/>
            <a:miter lim="800000"/>
            <a:headEnd/>
            <a:tailEnd/>
          </a:ln>
        </p:spPr>
        <p:txBody>
          <a:bodyPr/>
          <a:lstStyle/>
          <a:p>
            <a:endParaRPr lang="en-GB" sz="1350"/>
          </a:p>
        </p:txBody>
      </p:sp>
      <p:sp>
        <p:nvSpPr>
          <p:cNvPr id="39957" name="Rectangle 108"/>
          <p:cNvSpPr>
            <a:spLocks noChangeArrowheads="1"/>
          </p:cNvSpPr>
          <p:nvPr/>
        </p:nvSpPr>
        <p:spPr bwMode="auto">
          <a:xfrm>
            <a:off x="2753917" y="3659982"/>
            <a:ext cx="2068115" cy="454819"/>
          </a:xfrm>
          <a:prstGeom prst="rect">
            <a:avLst/>
          </a:prstGeom>
          <a:noFill/>
          <a:ln w="9525">
            <a:noFill/>
            <a:miter lim="800000"/>
            <a:headEnd/>
            <a:tailEnd/>
          </a:ln>
        </p:spPr>
        <p:txBody>
          <a:bodyPr/>
          <a:lstStyle/>
          <a:p>
            <a:endParaRPr lang="en-GB" sz="1350"/>
          </a:p>
        </p:txBody>
      </p:sp>
      <p:sp>
        <p:nvSpPr>
          <p:cNvPr id="39958" name="Rectangle 109"/>
          <p:cNvSpPr>
            <a:spLocks noChangeArrowheads="1"/>
          </p:cNvSpPr>
          <p:nvPr/>
        </p:nvSpPr>
        <p:spPr bwMode="auto">
          <a:xfrm>
            <a:off x="3282554" y="4162425"/>
            <a:ext cx="172640" cy="228600"/>
          </a:xfrm>
          <a:prstGeom prst="rect">
            <a:avLst/>
          </a:prstGeom>
          <a:noFill/>
          <a:ln w="9525">
            <a:noFill/>
            <a:miter lim="800000"/>
            <a:headEnd/>
            <a:tailEnd/>
          </a:ln>
        </p:spPr>
        <p:txBody>
          <a:bodyPr/>
          <a:lstStyle/>
          <a:p>
            <a:endParaRPr lang="en-GB" sz="1350"/>
          </a:p>
        </p:txBody>
      </p:sp>
      <p:sp>
        <p:nvSpPr>
          <p:cNvPr id="39959" name="Rectangle 110"/>
          <p:cNvSpPr>
            <a:spLocks noChangeArrowheads="1"/>
          </p:cNvSpPr>
          <p:nvPr/>
        </p:nvSpPr>
        <p:spPr bwMode="auto">
          <a:xfrm>
            <a:off x="4186238" y="4468416"/>
            <a:ext cx="179785" cy="271463"/>
          </a:xfrm>
          <a:prstGeom prst="rect">
            <a:avLst/>
          </a:prstGeom>
          <a:noFill/>
          <a:ln w="9525">
            <a:noFill/>
            <a:miter lim="800000"/>
            <a:headEnd/>
            <a:tailEnd/>
          </a:ln>
        </p:spPr>
        <p:txBody>
          <a:bodyPr/>
          <a:lstStyle/>
          <a:p>
            <a:endParaRPr lang="en-GB" sz="1350"/>
          </a:p>
        </p:txBody>
      </p:sp>
      <p:sp>
        <p:nvSpPr>
          <p:cNvPr id="39960" name="Rectangle 111"/>
          <p:cNvSpPr>
            <a:spLocks noChangeArrowheads="1"/>
          </p:cNvSpPr>
          <p:nvPr/>
        </p:nvSpPr>
        <p:spPr bwMode="auto">
          <a:xfrm>
            <a:off x="2382441" y="4410075"/>
            <a:ext cx="194072" cy="341710"/>
          </a:xfrm>
          <a:prstGeom prst="rect">
            <a:avLst/>
          </a:prstGeom>
          <a:noFill/>
          <a:ln w="9525">
            <a:noFill/>
            <a:miter lim="800000"/>
            <a:headEnd/>
            <a:tailEnd/>
          </a:ln>
        </p:spPr>
        <p:txBody>
          <a:bodyPr/>
          <a:lstStyle/>
          <a:p>
            <a:endParaRPr lang="en-GB" sz="1350"/>
          </a:p>
        </p:txBody>
      </p:sp>
      <p:sp>
        <p:nvSpPr>
          <p:cNvPr id="39961" name="Rectangle 112"/>
          <p:cNvSpPr>
            <a:spLocks noChangeArrowheads="1"/>
          </p:cNvSpPr>
          <p:nvPr/>
        </p:nvSpPr>
        <p:spPr bwMode="auto">
          <a:xfrm>
            <a:off x="4241006" y="4218385"/>
            <a:ext cx="172641" cy="228600"/>
          </a:xfrm>
          <a:prstGeom prst="rect">
            <a:avLst/>
          </a:prstGeom>
          <a:noFill/>
          <a:ln w="9525">
            <a:noFill/>
            <a:miter lim="800000"/>
            <a:headEnd/>
            <a:tailEnd/>
          </a:ln>
        </p:spPr>
        <p:txBody>
          <a:bodyPr/>
          <a:lstStyle/>
          <a:p>
            <a:endParaRPr lang="en-GB" sz="1350"/>
          </a:p>
        </p:txBody>
      </p:sp>
      <p:sp>
        <p:nvSpPr>
          <p:cNvPr id="39962" name="Rectangle 113"/>
          <p:cNvSpPr>
            <a:spLocks noChangeArrowheads="1"/>
          </p:cNvSpPr>
          <p:nvPr/>
        </p:nvSpPr>
        <p:spPr bwMode="auto">
          <a:xfrm>
            <a:off x="2043113" y="182167"/>
            <a:ext cx="5636419" cy="735806"/>
          </a:xfrm>
          <a:prstGeom prst="rect">
            <a:avLst/>
          </a:prstGeom>
          <a:noFill/>
          <a:ln w="9525">
            <a:noFill/>
            <a:miter lim="800000"/>
            <a:headEnd/>
            <a:tailEnd/>
          </a:ln>
        </p:spPr>
        <p:txBody>
          <a:bodyPr/>
          <a:lstStyle/>
          <a:p>
            <a:endParaRPr lang="en-GB" sz="1350"/>
          </a:p>
        </p:txBody>
      </p:sp>
      <p:sp>
        <p:nvSpPr>
          <p:cNvPr id="39963" name="Rectangle 114"/>
          <p:cNvSpPr>
            <a:spLocks noChangeArrowheads="1"/>
          </p:cNvSpPr>
          <p:nvPr/>
        </p:nvSpPr>
        <p:spPr bwMode="auto">
          <a:xfrm>
            <a:off x="1303735" y="4554141"/>
            <a:ext cx="5784056" cy="461665"/>
          </a:xfrm>
          <a:prstGeom prst="rect">
            <a:avLst/>
          </a:prstGeom>
          <a:noFill/>
          <a:ln w="9525">
            <a:noFill/>
            <a:miter lim="800000"/>
            <a:headEnd/>
            <a:tailEnd/>
          </a:ln>
        </p:spPr>
        <p:txBody>
          <a:bodyPr lIns="0" tIns="0" rIns="0" bIns="0">
            <a:spAutoFit/>
          </a:bodyPr>
          <a:lstStyle/>
          <a:p>
            <a:pPr eaLnBrk="0" hangingPunct="0"/>
            <a:r>
              <a:rPr lang="en-US" sz="3000" b="1">
                <a:solidFill>
                  <a:schemeClr val="folHlink"/>
                </a:solidFill>
                <a:latin typeface="Times New Roman" pitchFamily="18" charset="0"/>
              </a:rPr>
              <a:t>    </a:t>
            </a:r>
            <a:r>
              <a:rPr lang="en-US" sz="3000">
                <a:solidFill>
                  <a:srgbClr val="070505"/>
                </a:solidFill>
              </a:rPr>
              <a:t>A Framework for Spread</a:t>
            </a:r>
          </a:p>
        </p:txBody>
      </p:sp>
      <p:sp>
        <p:nvSpPr>
          <p:cNvPr id="39964" name="Rectangle 115"/>
          <p:cNvSpPr>
            <a:spLocks noChangeArrowheads="1"/>
          </p:cNvSpPr>
          <p:nvPr/>
        </p:nvSpPr>
        <p:spPr bwMode="auto">
          <a:xfrm>
            <a:off x="5876926" y="1140619"/>
            <a:ext cx="1860947" cy="226219"/>
          </a:xfrm>
          <a:prstGeom prst="rect">
            <a:avLst/>
          </a:prstGeom>
          <a:noFill/>
          <a:ln w="9525">
            <a:noFill/>
            <a:miter lim="800000"/>
            <a:headEnd/>
            <a:tailEnd/>
          </a:ln>
        </p:spPr>
        <p:txBody>
          <a:bodyPr/>
          <a:lstStyle/>
          <a:p>
            <a:endParaRPr lang="en-GB" sz="1350"/>
          </a:p>
        </p:txBody>
      </p:sp>
      <p:sp>
        <p:nvSpPr>
          <p:cNvPr id="39965" name="Oval 116"/>
          <p:cNvSpPr>
            <a:spLocks noChangeArrowheads="1"/>
          </p:cNvSpPr>
          <p:nvPr/>
        </p:nvSpPr>
        <p:spPr bwMode="auto">
          <a:xfrm>
            <a:off x="7090173" y="2955131"/>
            <a:ext cx="340519" cy="339329"/>
          </a:xfrm>
          <a:prstGeom prst="ellipse">
            <a:avLst/>
          </a:prstGeom>
          <a:solidFill>
            <a:srgbClr val="3366FF">
              <a:alpha val="50195"/>
            </a:srgbClr>
          </a:solidFill>
          <a:ln w="19050">
            <a:solidFill>
              <a:srgbClr val="000000"/>
            </a:solidFill>
            <a:round/>
            <a:headEnd/>
            <a:tailEnd/>
          </a:ln>
        </p:spPr>
        <p:txBody>
          <a:bodyPr/>
          <a:lstStyle/>
          <a:p>
            <a:endParaRPr lang="en-GB" sz="1350"/>
          </a:p>
        </p:txBody>
      </p:sp>
      <p:sp>
        <p:nvSpPr>
          <p:cNvPr id="39966" name="Oval 117"/>
          <p:cNvSpPr>
            <a:spLocks noChangeArrowheads="1"/>
          </p:cNvSpPr>
          <p:nvPr/>
        </p:nvSpPr>
        <p:spPr bwMode="auto">
          <a:xfrm>
            <a:off x="7065169" y="3462338"/>
            <a:ext cx="340519" cy="341710"/>
          </a:xfrm>
          <a:prstGeom prst="ellipse">
            <a:avLst/>
          </a:prstGeom>
          <a:solidFill>
            <a:srgbClr val="3366FF">
              <a:alpha val="50195"/>
            </a:srgbClr>
          </a:solidFill>
          <a:ln w="19050">
            <a:solidFill>
              <a:srgbClr val="000000"/>
            </a:solidFill>
            <a:round/>
            <a:headEnd/>
            <a:tailEnd/>
          </a:ln>
        </p:spPr>
        <p:txBody>
          <a:bodyPr/>
          <a:lstStyle/>
          <a:p>
            <a:endParaRPr lang="en-GB" sz="1350"/>
          </a:p>
        </p:txBody>
      </p:sp>
      <p:sp>
        <p:nvSpPr>
          <p:cNvPr id="39967" name="Rectangle 118"/>
          <p:cNvSpPr>
            <a:spLocks noChangeArrowheads="1"/>
          </p:cNvSpPr>
          <p:nvPr/>
        </p:nvSpPr>
        <p:spPr bwMode="auto">
          <a:xfrm>
            <a:off x="5705475" y="2381250"/>
            <a:ext cx="1073944" cy="339329"/>
          </a:xfrm>
          <a:prstGeom prst="rect">
            <a:avLst/>
          </a:prstGeom>
          <a:noFill/>
          <a:ln w="9525">
            <a:noFill/>
            <a:miter lim="800000"/>
            <a:headEnd/>
            <a:tailEnd/>
          </a:ln>
        </p:spPr>
        <p:txBody>
          <a:bodyPr/>
          <a:lstStyle/>
          <a:p>
            <a:endParaRPr lang="en-GB" sz="1350"/>
          </a:p>
        </p:txBody>
      </p:sp>
      <p:sp>
        <p:nvSpPr>
          <p:cNvPr id="39968" name="Rectangle 119"/>
          <p:cNvSpPr>
            <a:spLocks noChangeArrowheads="1"/>
          </p:cNvSpPr>
          <p:nvPr/>
        </p:nvSpPr>
        <p:spPr bwMode="blackWhite">
          <a:xfrm>
            <a:off x="5562600" y="2349104"/>
            <a:ext cx="1522810" cy="1054894"/>
          </a:xfrm>
          <a:prstGeom prst="rect">
            <a:avLst/>
          </a:prstGeom>
          <a:solidFill>
            <a:srgbClr val="3366FF">
              <a:alpha val="50195"/>
            </a:srgbClr>
          </a:solidFill>
          <a:ln w="19050">
            <a:solidFill>
              <a:schemeClr val="tx1"/>
            </a:solidFill>
            <a:miter lim="800000"/>
            <a:headEnd/>
            <a:tailEnd/>
          </a:ln>
        </p:spPr>
        <p:txBody>
          <a:bodyPr lIns="34290" rIns="34290"/>
          <a:lstStyle/>
          <a:p>
            <a:pPr eaLnBrk="0" hangingPunct="0"/>
            <a:r>
              <a:rPr lang="en-US" sz="1350" b="1" dirty="0">
                <a:solidFill>
                  <a:schemeClr val="bg1">
                    <a:lumMod val="95000"/>
                  </a:schemeClr>
                </a:solidFill>
              </a:rPr>
              <a:t>Social System</a:t>
            </a:r>
          </a:p>
          <a:p>
            <a:pPr eaLnBrk="0" hangingPunct="0"/>
            <a:r>
              <a:rPr lang="en-US" sz="900" b="1" dirty="0">
                <a:solidFill>
                  <a:schemeClr val="bg1">
                    <a:lumMod val="95000"/>
                  </a:schemeClr>
                </a:solidFill>
              </a:rPr>
              <a:t>-</a:t>
            </a:r>
            <a:r>
              <a:rPr lang="en-US" sz="1200" b="1" dirty="0">
                <a:solidFill>
                  <a:schemeClr val="bg1">
                    <a:lumMod val="95000"/>
                  </a:schemeClr>
                </a:solidFill>
              </a:rPr>
              <a:t>Key messengers</a:t>
            </a:r>
            <a:r>
              <a:rPr lang="en-US" sz="1350" b="1" dirty="0">
                <a:solidFill>
                  <a:schemeClr val="bg1">
                    <a:lumMod val="95000"/>
                  </a:schemeClr>
                </a:solidFill>
              </a:rPr>
              <a:t> </a:t>
            </a:r>
          </a:p>
          <a:p>
            <a:pPr eaLnBrk="0" hangingPunct="0"/>
            <a:r>
              <a:rPr lang="en-US" sz="1200" b="1" dirty="0">
                <a:solidFill>
                  <a:schemeClr val="bg1">
                    <a:lumMod val="95000"/>
                  </a:schemeClr>
                </a:solidFill>
              </a:rPr>
              <a:t>-Communities</a:t>
            </a:r>
            <a:endParaRPr lang="en-US" sz="1350" b="1" dirty="0">
              <a:solidFill>
                <a:schemeClr val="bg1">
                  <a:lumMod val="95000"/>
                </a:schemeClr>
              </a:solidFill>
            </a:endParaRPr>
          </a:p>
          <a:p>
            <a:pPr eaLnBrk="0" hangingPunct="0"/>
            <a:r>
              <a:rPr lang="en-US" sz="1200" b="1" dirty="0">
                <a:solidFill>
                  <a:schemeClr val="bg1">
                    <a:lumMod val="95000"/>
                  </a:schemeClr>
                </a:solidFill>
              </a:rPr>
              <a:t>-Transition issues</a:t>
            </a:r>
          </a:p>
          <a:p>
            <a:pPr eaLnBrk="0" hangingPunct="0"/>
            <a:r>
              <a:rPr lang="en-US" sz="1200" b="1" dirty="0">
                <a:solidFill>
                  <a:schemeClr val="bg1">
                    <a:lumMod val="95000"/>
                  </a:schemeClr>
                </a:solidFill>
              </a:rPr>
              <a:t>-Technical support</a:t>
            </a:r>
            <a:endParaRPr lang="en-US" sz="1500" b="1" dirty="0">
              <a:solidFill>
                <a:schemeClr val="bg1">
                  <a:lumMod val="95000"/>
                </a:schemeClr>
              </a:solidFill>
            </a:endParaRPr>
          </a:p>
        </p:txBody>
      </p:sp>
      <p:sp>
        <p:nvSpPr>
          <p:cNvPr id="39969" name="Oval 120"/>
          <p:cNvSpPr>
            <a:spLocks noChangeArrowheads="1"/>
          </p:cNvSpPr>
          <p:nvPr/>
        </p:nvSpPr>
        <p:spPr bwMode="auto">
          <a:xfrm>
            <a:off x="6199585" y="3579019"/>
            <a:ext cx="340519" cy="341710"/>
          </a:xfrm>
          <a:prstGeom prst="ellipse">
            <a:avLst/>
          </a:prstGeom>
          <a:solidFill>
            <a:srgbClr val="3366FF">
              <a:alpha val="50195"/>
            </a:srgbClr>
          </a:solidFill>
          <a:ln w="19050">
            <a:solidFill>
              <a:srgbClr val="000000"/>
            </a:solidFill>
            <a:round/>
            <a:headEnd/>
            <a:tailEnd/>
          </a:ln>
        </p:spPr>
        <p:txBody>
          <a:bodyPr/>
          <a:lstStyle/>
          <a:p>
            <a:endParaRPr lang="en-GB" sz="1350"/>
          </a:p>
        </p:txBody>
      </p:sp>
      <p:sp>
        <p:nvSpPr>
          <p:cNvPr id="39970" name="Oval 121"/>
          <p:cNvSpPr>
            <a:spLocks noChangeArrowheads="1"/>
          </p:cNvSpPr>
          <p:nvPr/>
        </p:nvSpPr>
        <p:spPr bwMode="auto">
          <a:xfrm>
            <a:off x="6648450" y="3704035"/>
            <a:ext cx="340519" cy="341709"/>
          </a:xfrm>
          <a:prstGeom prst="ellipse">
            <a:avLst/>
          </a:prstGeom>
          <a:solidFill>
            <a:srgbClr val="3366FF">
              <a:alpha val="50195"/>
            </a:srgbClr>
          </a:solidFill>
          <a:ln w="19050">
            <a:solidFill>
              <a:srgbClr val="000000"/>
            </a:solidFill>
            <a:round/>
            <a:headEnd/>
            <a:tailEnd/>
          </a:ln>
        </p:spPr>
        <p:txBody>
          <a:bodyPr/>
          <a:lstStyle/>
          <a:p>
            <a:endParaRPr lang="en-GB" sz="1350"/>
          </a:p>
        </p:txBody>
      </p:sp>
      <p:sp>
        <p:nvSpPr>
          <p:cNvPr id="39971" name="Oval 122"/>
          <p:cNvSpPr>
            <a:spLocks noChangeArrowheads="1"/>
          </p:cNvSpPr>
          <p:nvPr/>
        </p:nvSpPr>
        <p:spPr bwMode="auto">
          <a:xfrm>
            <a:off x="6663929" y="1529954"/>
            <a:ext cx="341709" cy="340519"/>
          </a:xfrm>
          <a:prstGeom prst="ellipse">
            <a:avLst/>
          </a:prstGeom>
          <a:solidFill>
            <a:srgbClr val="3366FF">
              <a:alpha val="50195"/>
            </a:srgbClr>
          </a:solidFill>
          <a:ln w="19050">
            <a:solidFill>
              <a:srgbClr val="000000"/>
            </a:solidFill>
            <a:round/>
            <a:headEnd/>
            <a:tailEnd/>
          </a:ln>
        </p:spPr>
        <p:txBody>
          <a:bodyPr/>
          <a:lstStyle/>
          <a:p>
            <a:endParaRPr lang="en-GB" sz="1350"/>
          </a:p>
        </p:txBody>
      </p:sp>
      <p:grpSp>
        <p:nvGrpSpPr>
          <p:cNvPr id="3" name="Group 123"/>
          <p:cNvGrpSpPr>
            <a:grpSpLocks/>
          </p:cNvGrpSpPr>
          <p:nvPr/>
        </p:nvGrpSpPr>
        <p:grpSpPr bwMode="auto">
          <a:xfrm>
            <a:off x="2590800" y="2843213"/>
            <a:ext cx="215504" cy="94060"/>
            <a:chOff x="1230" y="2382"/>
            <a:chExt cx="331" cy="91"/>
          </a:xfrm>
        </p:grpSpPr>
        <p:sp>
          <p:nvSpPr>
            <p:cNvPr id="40021" name="Rectangle 124"/>
            <p:cNvSpPr>
              <a:spLocks noChangeArrowheads="1"/>
            </p:cNvSpPr>
            <p:nvPr/>
          </p:nvSpPr>
          <p:spPr bwMode="auto">
            <a:xfrm>
              <a:off x="1230" y="2418"/>
              <a:ext cx="244" cy="18"/>
            </a:xfrm>
            <a:prstGeom prst="rect">
              <a:avLst/>
            </a:prstGeom>
            <a:solidFill>
              <a:schemeClr val="tx1"/>
            </a:solidFill>
            <a:ln w="9525">
              <a:solidFill>
                <a:schemeClr val="tx1"/>
              </a:solidFill>
              <a:miter lim="800000"/>
              <a:headEnd/>
              <a:tailEnd/>
            </a:ln>
          </p:spPr>
          <p:txBody>
            <a:bodyPr/>
            <a:lstStyle/>
            <a:p>
              <a:endParaRPr lang="en-GB" sz="1350"/>
            </a:p>
          </p:txBody>
        </p:sp>
        <p:sp>
          <p:nvSpPr>
            <p:cNvPr id="40022" name="Freeform 125"/>
            <p:cNvSpPr>
              <a:spLocks/>
            </p:cNvSpPr>
            <p:nvPr/>
          </p:nvSpPr>
          <p:spPr bwMode="auto">
            <a:xfrm>
              <a:off x="1470" y="2382"/>
              <a:ext cx="91" cy="91"/>
            </a:xfrm>
            <a:custGeom>
              <a:avLst/>
              <a:gdLst>
                <a:gd name="T0" fmla="*/ 0 w 91"/>
                <a:gd name="T1" fmla="*/ 91 h 91"/>
                <a:gd name="T2" fmla="*/ 91 w 91"/>
                <a:gd name="T3" fmla="*/ 46 h 91"/>
                <a:gd name="T4" fmla="*/ 0 w 91"/>
                <a:gd name="T5" fmla="*/ 0 h 91"/>
                <a:gd name="T6" fmla="*/ 0 w 91"/>
                <a:gd name="T7" fmla="*/ 91 h 91"/>
                <a:gd name="T8" fmla="*/ 0 60000 65536"/>
                <a:gd name="T9" fmla="*/ 0 60000 65536"/>
                <a:gd name="T10" fmla="*/ 0 60000 65536"/>
                <a:gd name="T11" fmla="*/ 0 60000 65536"/>
                <a:gd name="T12" fmla="*/ 0 w 91"/>
                <a:gd name="T13" fmla="*/ 0 h 91"/>
                <a:gd name="T14" fmla="*/ 91 w 91"/>
                <a:gd name="T15" fmla="*/ 91 h 91"/>
              </a:gdLst>
              <a:ahLst/>
              <a:cxnLst>
                <a:cxn ang="T8">
                  <a:pos x="T0" y="T1"/>
                </a:cxn>
                <a:cxn ang="T9">
                  <a:pos x="T2" y="T3"/>
                </a:cxn>
                <a:cxn ang="T10">
                  <a:pos x="T4" y="T5"/>
                </a:cxn>
                <a:cxn ang="T11">
                  <a:pos x="T6" y="T7"/>
                </a:cxn>
              </a:cxnLst>
              <a:rect l="T12" t="T13" r="T14" b="T15"/>
              <a:pathLst>
                <a:path w="91" h="91">
                  <a:moveTo>
                    <a:pt x="0" y="91"/>
                  </a:moveTo>
                  <a:lnTo>
                    <a:pt x="91" y="46"/>
                  </a:lnTo>
                  <a:lnTo>
                    <a:pt x="0" y="0"/>
                  </a:lnTo>
                  <a:lnTo>
                    <a:pt x="0" y="91"/>
                  </a:lnTo>
                  <a:close/>
                </a:path>
              </a:pathLst>
            </a:custGeom>
            <a:solidFill>
              <a:schemeClr val="tx1"/>
            </a:solidFill>
            <a:ln w="9525">
              <a:solidFill>
                <a:schemeClr val="tx1"/>
              </a:solidFill>
              <a:round/>
              <a:headEnd/>
              <a:tailEnd/>
            </a:ln>
          </p:spPr>
          <p:txBody>
            <a:bodyPr/>
            <a:lstStyle/>
            <a:p>
              <a:endParaRPr lang="en-GB" sz="1350"/>
            </a:p>
          </p:txBody>
        </p:sp>
      </p:grpSp>
      <p:sp>
        <p:nvSpPr>
          <p:cNvPr id="39973" name="Oval 126"/>
          <p:cNvSpPr>
            <a:spLocks noChangeArrowheads="1"/>
          </p:cNvSpPr>
          <p:nvPr/>
        </p:nvSpPr>
        <p:spPr bwMode="auto">
          <a:xfrm>
            <a:off x="7171135" y="2262188"/>
            <a:ext cx="340519" cy="341710"/>
          </a:xfrm>
          <a:prstGeom prst="ellipse">
            <a:avLst/>
          </a:prstGeom>
          <a:solidFill>
            <a:srgbClr val="3366FF">
              <a:alpha val="50195"/>
            </a:srgbClr>
          </a:solidFill>
          <a:ln w="19050">
            <a:solidFill>
              <a:srgbClr val="000000"/>
            </a:solidFill>
            <a:round/>
            <a:headEnd/>
            <a:tailEnd/>
          </a:ln>
        </p:spPr>
        <p:txBody>
          <a:bodyPr/>
          <a:lstStyle/>
          <a:p>
            <a:endParaRPr lang="en-GB" sz="1350"/>
          </a:p>
        </p:txBody>
      </p:sp>
      <p:sp>
        <p:nvSpPr>
          <p:cNvPr id="39974" name="Rectangle 127"/>
          <p:cNvSpPr>
            <a:spLocks noChangeArrowheads="1"/>
          </p:cNvSpPr>
          <p:nvPr/>
        </p:nvSpPr>
        <p:spPr bwMode="auto">
          <a:xfrm rot="1242630">
            <a:off x="4996100" y="3886093"/>
            <a:ext cx="1991443" cy="219291"/>
          </a:xfrm>
          <a:prstGeom prst="rect">
            <a:avLst/>
          </a:prstGeom>
          <a:noFill/>
          <a:ln w="9525">
            <a:noFill/>
            <a:miter lim="800000"/>
            <a:headEnd/>
            <a:tailEnd/>
          </a:ln>
        </p:spPr>
        <p:txBody>
          <a:bodyPr wrap="none" lIns="0" tIns="0" rIns="0" bIns="0">
            <a:spAutoFit/>
          </a:bodyPr>
          <a:lstStyle/>
          <a:p>
            <a:pPr eaLnBrk="0" hangingPunct="0"/>
            <a:r>
              <a:rPr lang="en-US" sz="1425" b="1"/>
              <a:t>Communication Strategies</a:t>
            </a:r>
          </a:p>
        </p:txBody>
      </p:sp>
      <p:sp>
        <p:nvSpPr>
          <p:cNvPr id="39975" name="Rectangle 128"/>
          <p:cNvSpPr>
            <a:spLocks noChangeArrowheads="1"/>
          </p:cNvSpPr>
          <p:nvPr/>
        </p:nvSpPr>
        <p:spPr bwMode="auto">
          <a:xfrm>
            <a:off x="4073129" y="3114675"/>
            <a:ext cx="1015603" cy="271463"/>
          </a:xfrm>
          <a:prstGeom prst="rect">
            <a:avLst/>
          </a:prstGeom>
          <a:noFill/>
          <a:ln w="9525">
            <a:noFill/>
            <a:miter lim="800000"/>
            <a:headEnd/>
            <a:tailEnd/>
          </a:ln>
        </p:spPr>
        <p:txBody>
          <a:bodyPr/>
          <a:lstStyle/>
          <a:p>
            <a:endParaRPr lang="en-GB" sz="1350"/>
          </a:p>
        </p:txBody>
      </p:sp>
      <p:grpSp>
        <p:nvGrpSpPr>
          <p:cNvPr id="4" name="Group 129"/>
          <p:cNvGrpSpPr>
            <a:grpSpLocks/>
          </p:cNvGrpSpPr>
          <p:nvPr/>
        </p:nvGrpSpPr>
        <p:grpSpPr bwMode="auto">
          <a:xfrm>
            <a:off x="4114800" y="2857500"/>
            <a:ext cx="301229" cy="94060"/>
            <a:chOff x="2366" y="2333"/>
            <a:chExt cx="333" cy="91"/>
          </a:xfrm>
        </p:grpSpPr>
        <p:sp>
          <p:nvSpPr>
            <p:cNvPr id="40019" name="Rectangle 130"/>
            <p:cNvSpPr>
              <a:spLocks noChangeArrowheads="1"/>
            </p:cNvSpPr>
            <p:nvPr/>
          </p:nvSpPr>
          <p:spPr bwMode="auto">
            <a:xfrm>
              <a:off x="2366" y="2370"/>
              <a:ext cx="244" cy="18"/>
            </a:xfrm>
            <a:prstGeom prst="rect">
              <a:avLst/>
            </a:prstGeom>
            <a:solidFill>
              <a:schemeClr val="tx1"/>
            </a:solidFill>
            <a:ln w="9525">
              <a:solidFill>
                <a:schemeClr val="tx1"/>
              </a:solidFill>
              <a:miter lim="800000"/>
              <a:headEnd/>
              <a:tailEnd/>
            </a:ln>
          </p:spPr>
          <p:txBody>
            <a:bodyPr/>
            <a:lstStyle/>
            <a:p>
              <a:endParaRPr lang="en-GB" sz="1350"/>
            </a:p>
          </p:txBody>
        </p:sp>
        <p:sp>
          <p:nvSpPr>
            <p:cNvPr id="40020" name="Freeform 131"/>
            <p:cNvSpPr>
              <a:spLocks/>
            </p:cNvSpPr>
            <p:nvPr/>
          </p:nvSpPr>
          <p:spPr bwMode="auto">
            <a:xfrm>
              <a:off x="2606" y="2333"/>
              <a:ext cx="93" cy="91"/>
            </a:xfrm>
            <a:custGeom>
              <a:avLst/>
              <a:gdLst>
                <a:gd name="T0" fmla="*/ 0 w 93"/>
                <a:gd name="T1" fmla="*/ 91 h 91"/>
                <a:gd name="T2" fmla="*/ 93 w 93"/>
                <a:gd name="T3" fmla="*/ 47 h 91"/>
                <a:gd name="T4" fmla="*/ 0 w 93"/>
                <a:gd name="T5" fmla="*/ 0 h 91"/>
                <a:gd name="T6" fmla="*/ 0 w 93"/>
                <a:gd name="T7" fmla="*/ 91 h 91"/>
                <a:gd name="T8" fmla="*/ 0 60000 65536"/>
                <a:gd name="T9" fmla="*/ 0 60000 65536"/>
                <a:gd name="T10" fmla="*/ 0 60000 65536"/>
                <a:gd name="T11" fmla="*/ 0 60000 65536"/>
                <a:gd name="T12" fmla="*/ 0 w 93"/>
                <a:gd name="T13" fmla="*/ 0 h 91"/>
                <a:gd name="T14" fmla="*/ 93 w 93"/>
                <a:gd name="T15" fmla="*/ 91 h 91"/>
              </a:gdLst>
              <a:ahLst/>
              <a:cxnLst>
                <a:cxn ang="T8">
                  <a:pos x="T0" y="T1"/>
                </a:cxn>
                <a:cxn ang="T9">
                  <a:pos x="T2" y="T3"/>
                </a:cxn>
                <a:cxn ang="T10">
                  <a:pos x="T4" y="T5"/>
                </a:cxn>
                <a:cxn ang="T11">
                  <a:pos x="T6" y="T7"/>
                </a:cxn>
              </a:cxnLst>
              <a:rect l="T12" t="T13" r="T14" b="T15"/>
              <a:pathLst>
                <a:path w="93" h="91">
                  <a:moveTo>
                    <a:pt x="0" y="91"/>
                  </a:moveTo>
                  <a:lnTo>
                    <a:pt x="93" y="47"/>
                  </a:lnTo>
                  <a:lnTo>
                    <a:pt x="0" y="0"/>
                  </a:lnTo>
                  <a:lnTo>
                    <a:pt x="0" y="91"/>
                  </a:lnTo>
                  <a:close/>
                </a:path>
              </a:pathLst>
            </a:custGeom>
            <a:solidFill>
              <a:schemeClr val="tx1"/>
            </a:solidFill>
            <a:ln w="9525">
              <a:solidFill>
                <a:schemeClr val="tx1"/>
              </a:solidFill>
              <a:round/>
              <a:headEnd/>
              <a:tailEnd/>
            </a:ln>
          </p:spPr>
          <p:txBody>
            <a:bodyPr/>
            <a:lstStyle/>
            <a:p>
              <a:endParaRPr lang="en-GB" sz="1350"/>
            </a:p>
          </p:txBody>
        </p:sp>
      </p:grpSp>
      <p:sp>
        <p:nvSpPr>
          <p:cNvPr id="39977" name="Line 132"/>
          <p:cNvSpPr>
            <a:spLocks noChangeShapeType="1"/>
          </p:cNvSpPr>
          <p:nvPr/>
        </p:nvSpPr>
        <p:spPr bwMode="auto">
          <a:xfrm>
            <a:off x="6606779" y="2605088"/>
            <a:ext cx="1190" cy="1191"/>
          </a:xfrm>
          <a:prstGeom prst="line">
            <a:avLst/>
          </a:prstGeom>
          <a:noFill/>
          <a:ln w="9525">
            <a:solidFill>
              <a:srgbClr val="000000"/>
            </a:solidFill>
            <a:round/>
            <a:headEnd/>
            <a:tailEnd/>
          </a:ln>
        </p:spPr>
        <p:txBody>
          <a:bodyPr/>
          <a:lstStyle/>
          <a:p>
            <a:endParaRPr lang="en-GB" sz="1350"/>
          </a:p>
        </p:txBody>
      </p:sp>
      <p:grpSp>
        <p:nvGrpSpPr>
          <p:cNvPr id="5" name="Group 133"/>
          <p:cNvGrpSpPr>
            <a:grpSpLocks/>
          </p:cNvGrpSpPr>
          <p:nvPr/>
        </p:nvGrpSpPr>
        <p:grpSpPr bwMode="auto">
          <a:xfrm>
            <a:off x="4049316" y="2986088"/>
            <a:ext cx="301228" cy="108347"/>
            <a:chOff x="2412" y="2477"/>
            <a:chExt cx="333" cy="91"/>
          </a:xfrm>
        </p:grpSpPr>
        <p:sp>
          <p:nvSpPr>
            <p:cNvPr id="40017" name="Rectangle 134"/>
            <p:cNvSpPr>
              <a:spLocks noChangeArrowheads="1"/>
            </p:cNvSpPr>
            <p:nvPr/>
          </p:nvSpPr>
          <p:spPr bwMode="auto">
            <a:xfrm>
              <a:off x="2499" y="2513"/>
              <a:ext cx="246" cy="18"/>
            </a:xfrm>
            <a:prstGeom prst="rect">
              <a:avLst/>
            </a:prstGeom>
            <a:solidFill>
              <a:schemeClr val="tx1"/>
            </a:solidFill>
            <a:ln w="9525">
              <a:solidFill>
                <a:schemeClr val="tx1"/>
              </a:solidFill>
              <a:miter lim="800000"/>
              <a:headEnd/>
              <a:tailEnd/>
            </a:ln>
          </p:spPr>
          <p:txBody>
            <a:bodyPr/>
            <a:lstStyle/>
            <a:p>
              <a:endParaRPr lang="en-GB" sz="1350"/>
            </a:p>
          </p:txBody>
        </p:sp>
        <p:sp>
          <p:nvSpPr>
            <p:cNvPr id="40018" name="Freeform 135"/>
            <p:cNvSpPr>
              <a:spLocks/>
            </p:cNvSpPr>
            <p:nvPr/>
          </p:nvSpPr>
          <p:spPr bwMode="auto">
            <a:xfrm>
              <a:off x="2412" y="2477"/>
              <a:ext cx="93" cy="91"/>
            </a:xfrm>
            <a:custGeom>
              <a:avLst/>
              <a:gdLst>
                <a:gd name="T0" fmla="*/ 93 w 93"/>
                <a:gd name="T1" fmla="*/ 0 h 91"/>
                <a:gd name="T2" fmla="*/ 0 w 93"/>
                <a:gd name="T3" fmla="*/ 44 h 91"/>
                <a:gd name="T4" fmla="*/ 93 w 93"/>
                <a:gd name="T5" fmla="*/ 91 h 91"/>
                <a:gd name="T6" fmla="*/ 93 w 93"/>
                <a:gd name="T7" fmla="*/ 0 h 91"/>
                <a:gd name="T8" fmla="*/ 0 60000 65536"/>
                <a:gd name="T9" fmla="*/ 0 60000 65536"/>
                <a:gd name="T10" fmla="*/ 0 60000 65536"/>
                <a:gd name="T11" fmla="*/ 0 60000 65536"/>
                <a:gd name="T12" fmla="*/ 0 w 93"/>
                <a:gd name="T13" fmla="*/ 0 h 91"/>
                <a:gd name="T14" fmla="*/ 93 w 93"/>
                <a:gd name="T15" fmla="*/ 91 h 91"/>
              </a:gdLst>
              <a:ahLst/>
              <a:cxnLst>
                <a:cxn ang="T8">
                  <a:pos x="T0" y="T1"/>
                </a:cxn>
                <a:cxn ang="T9">
                  <a:pos x="T2" y="T3"/>
                </a:cxn>
                <a:cxn ang="T10">
                  <a:pos x="T4" y="T5"/>
                </a:cxn>
                <a:cxn ang="T11">
                  <a:pos x="T6" y="T7"/>
                </a:cxn>
              </a:cxnLst>
              <a:rect l="T12" t="T13" r="T14" b="T15"/>
              <a:pathLst>
                <a:path w="93" h="91">
                  <a:moveTo>
                    <a:pt x="93" y="0"/>
                  </a:moveTo>
                  <a:lnTo>
                    <a:pt x="0" y="44"/>
                  </a:lnTo>
                  <a:lnTo>
                    <a:pt x="93" y="91"/>
                  </a:lnTo>
                  <a:lnTo>
                    <a:pt x="93" y="0"/>
                  </a:lnTo>
                  <a:close/>
                </a:path>
              </a:pathLst>
            </a:custGeom>
            <a:solidFill>
              <a:schemeClr val="tx1"/>
            </a:solidFill>
            <a:ln w="9525">
              <a:solidFill>
                <a:schemeClr val="tx1"/>
              </a:solidFill>
              <a:round/>
              <a:headEnd/>
              <a:tailEnd/>
            </a:ln>
          </p:spPr>
          <p:txBody>
            <a:bodyPr/>
            <a:lstStyle/>
            <a:p>
              <a:endParaRPr lang="en-GB" sz="1350"/>
            </a:p>
          </p:txBody>
        </p:sp>
      </p:grpSp>
      <p:grpSp>
        <p:nvGrpSpPr>
          <p:cNvPr id="6" name="Group 136"/>
          <p:cNvGrpSpPr>
            <a:grpSpLocks/>
          </p:cNvGrpSpPr>
          <p:nvPr/>
        </p:nvGrpSpPr>
        <p:grpSpPr bwMode="auto">
          <a:xfrm>
            <a:off x="1893094" y="3804048"/>
            <a:ext cx="3089672" cy="720328"/>
            <a:chOff x="693" y="2703"/>
            <a:chExt cx="2595" cy="605"/>
          </a:xfrm>
        </p:grpSpPr>
        <p:sp>
          <p:nvSpPr>
            <p:cNvPr id="40015" name="AutoShape 137"/>
            <p:cNvSpPr>
              <a:spLocks noChangeArrowheads="1"/>
            </p:cNvSpPr>
            <p:nvPr/>
          </p:nvSpPr>
          <p:spPr bwMode="auto">
            <a:xfrm rot="-5400000">
              <a:off x="732" y="2664"/>
              <a:ext cx="525" cy="60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5 w 21600"/>
                <a:gd name="T13" fmla="*/ 3403 h 21600"/>
                <a:gd name="T14" fmla="*/ 17650 w 21600"/>
                <a:gd name="T15" fmla="*/ 8740 h 21600"/>
              </a:gdLst>
              <a:ahLst/>
              <a:cxnLst>
                <a:cxn ang="T8">
                  <a:pos x="T0" y="T1"/>
                </a:cxn>
                <a:cxn ang="T9">
                  <a:pos x="T2" y="T3"/>
                </a:cxn>
                <a:cxn ang="T10">
                  <a:pos x="T4" y="T5"/>
                </a:cxn>
                <a:cxn ang="T11">
                  <a:pos x="T6" y="T7"/>
                </a:cxn>
              </a:cxnLst>
              <a:rect l="T12" t="T13" r="T14" b="T15"/>
              <a:pathLst>
                <a:path w="21600" h="21600">
                  <a:moveTo>
                    <a:pt x="21600" y="6079"/>
                  </a:moveTo>
                  <a:lnTo>
                    <a:pt x="12630" y="0"/>
                  </a:lnTo>
                  <a:lnTo>
                    <a:pt x="12630" y="3402"/>
                  </a:lnTo>
                  <a:lnTo>
                    <a:pt x="12427" y="3402"/>
                  </a:lnTo>
                  <a:cubicBezTo>
                    <a:pt x="5564" y="3402"/>
                    <a:pt x="0" y="7322"/>
                    <a:pt x="0" y="12158"/>
                  </a:cubicBezTo>
                  <a:lnTo>
                    <a:pt x="0" y="21600"/>
                  </a:lnTo>
                  <a:lnTo>
                    <a:pt x="5472" y="21600"/>
                  </a:lnTo>
                  <a:lnTo>
                    <a:pt x="5472" y="12158"/>
                  </a:lnTo>
                  <a:cubicBezTo>
                    <a:pt x="5472" y="10279"/>
                    <a:pt x="8586" y="8756"/>
                    <a:pt x="12427" y="8756"/>
                  </a:cubicBezTo>
                  <a:lnTo>
                    <a:pt x="12630" y="8756"/>
                  </a:lnTo>
                  <a:lnTo>
                    <a:pt x="12630" y="12158"/>
                  </a:lnTo>
                  <a:close/>
                </a:path>
              </a:pathLst>
            </a:custGeom>
            <a:solidFill>
              <a:schemeClr val="tx2"/>
            </a:solidFill>
            <a:ln w="9525">
              <a:noFill/>
              <a:miter lim="800000"/>
              <a:headEnd/>
              <a:tailEnd/>
            </a:ln>
          </p:spPr>
          <p:txBody>
            <a:bodyPr wrap="none" anchor="ctr"/>
            <a:lstStyle/>
            <a:p>
              <a:endParaRPr lang="en-GB" sz="1350"/>
            </a:p>
          </p:txBody>
        </p:sp>
        <p:sp>
          <p:nvSpPr>
            <p:cNvPr id="40016" name="AutoShape 138"/>
            <p:cNvSpPr>
              <a:spLocks noChangeArrowheads="1"/>
            </p:cNvSpPr>
            <p:nvPr/>
          </p:nvSpPr>
          <p:spPr bwMode="auto">
            <a:xfrm>
              <a:off x="1296" y="3013"/>
              <a:ext cx="1992" cy="295"/>
            </a:xfrm>
            <a:prstGeom prst="rightArrow">
              <a:avLst>
                <a:gd name="adj1" fmla="val 45593"/>
                <a:gd name="adj2" fmla="val 62023"/>
              </a:avLst>
            </a:prstGeom>
            <a:solidFill>
              <a:schemeClr val="tx2"/>
            </a:solidFill>
            <a:ln w="9525">
              <a:noFill/>
              <a:miter lim="800000"/>
              <a:headEnd/>
              <a:tailEnd/>
            </a:ln>
          </p:spPr>
          <p:txBody>
            <a:bodyPr wrap="none" anchor="ctr"/>
            <a:lstStyle/>
            <a:p>
              <a:endParaRPr lang="en-GB" sz="1350"/>
            </a:p>
          </p:txBody>
        </p:sp>
      </p:grpSp>
      <p:sp>
        <p:nvSpPr>
          <p:cNvPr id="39980" name="Rectangle 139"/>
          <p:cNvSpPr>
            <a:spLocks noChangeArrowheads="1"/>
          </p:cNvSpPr>
          <p:nvPr/>
        </p:nvSpPr>
        <p:spPr bwMode="auto">
          <a:xfrm>
            <a:off x="2160985" y="4232673"/>
            <a:ext cx="2559844" cy="219291"/>
          </a:xfrm>
          <a:prstGeom prst="rect">
            <a:avLst/>
          </a:prstGeom>
          <a:noFill/>
          <a:ln w="9525">
            <a:noFill/>
            <a:miter lim="800000"/>
            <a:headEnd/>
            <a:tailEnd/>
          </a:ln>
        </p:spPr>
        <p:txBody>
          <a:bodyPr lIns="0" tIns="0" rIns="0" bIns="0">
            <a:spAutoFit/>
          </a:bodyPr>
          <a:lstStyle/>
          <a:p>
            <a:pPr algn="ctr" eaLnBrk="0" hangingPunct="0"/>
            <a:r>
              <a:rPr lang="en-US" sz="1425" b="1">
                <a:solidFill>
                  <a:schemeClr val="bg1"/>
                </a:solidFill>
              </a:rPr>
              <a:t>Knowledge Management</a:t>
            </a:r>
          </a:p>
        </p:txBody>
      </p:sp>
      <p:sp>
        <p:nvSpPr>
          <p:cNvPr id="39981" name="AutoShape 140"/>
          <p:cNvSpPr>
            <a:spLocks noChangeArrowheads="1"/>
          </p:cNvSpPr>
          <p:nvPr/>
        </p:nvSpPr>
        <p:spPr bwMode="auto">
          <a:xfrm rot="5400000" flipV="1">
            <a:off x="1719263" y="1930003"/>
            <a:ext cx="633413" cy="711994"/>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402 h 21600"/>
              <a:gd name="T14" fmla="*/ 17650 w 21600"/>
              <a:gd name="T15" fmla="*/ 8756 h 21600"/>
            </a:gdLst>
            <a:ahLst/>
            <a:cxnLst>
              <a:cxn ang="T8">
                <a:pos x="T0" y="T1"/>
              </a:cxn>
              <a:cxn ang="T9">
                <a:pos x="T2" y="T3"/>
              </a:cxn>
              <a:cxn ang="T10">
                <a:pos x="T4" y="T5"/>
              </a:cxn>
              <a:cxn ang="T11">
                <a:pos x="T6" y="T7"/>
              </a:cxn>
            </a:cxnLst>
            <a:rect l="T12" t="T13" r="T14" b="T15"/>
            <a:pathLst>
              <a:path w="21600" h="21600">
                <a:moveTo>
                  <a:pt x="21600" y="6079"/>
                </a:moveTo>
                <a:lnTo>
                  <a:pt x="12630" y="0"/>
                </a:lnTo>
                <a:lnTo>
                  <a:pt x="12630" y="3402"/>
                </a:lnTo>
                <a:lnTo>
                  <a:pt x="12427" y="3402"/>
                </a:lnTo>
                <a:cubicBezTo>
                  <a:pt x="5564" y="3402"/>
                  <a:pt x="0" y="7322"/>
                  <a:pt x="0" y="12158"/>
                </a:cubicBezTo>
                <a:lnTo>
                  <a:pt x="0" y="21600"/>
                </a:lnTo>
                <a:lnTo>
                  <a:pt x="5472" y="21600"/>
                </a:lnTo>
                <a:lnTo>
                  <a:pt x="5472" y="12158"/>
                </a:lnTo>
                <a:cubicBezTo>
                  <a:pt x="5472" y="10279"/>
                  <a:pt x="8586" y="8756"/>
                  <a:pt x="12427" y="8756"/>
                </a:cubicBezTo>
                <a:lnTo>
                  <a:pt x="12630" y="8756"/>
                </a:lnTo>
                <a:lnTo>
                  <a:pt x="12630" y="12158"/>
                </a:lnTo>
                <a:close/>
              </a:path>
            </a:pathLst>
          </a:custGeom>
          <a:solidFill>
            <a:schemeClr val="tx2"/>
          </a:solidFill>
          <a:ln w="9525">
            <a:noFill/>
            <a:miter lim="800000"/>
            <a:headEnd/>
            <a:tailEnd/>
          </a:ln>
        </p:spPr>
        <p:txBody>
          <a:bodyPr wrap="none" anchor="ctr"/>
          <a:lstStyle/>
          <a:p>
            <a:endParaRPr lang="en-GB" sz="1350"/>
          </a:p>
        </p:txBody>
      </p:sp>
      <p:sp>
        <p:nvSpPr>
          <p:cNvPr id="39982" name="AutoShape 141"/>
          <p:cNvSpPr>
            <a:spLocks noChangeArrowheads="1"/>
          </p:cNvSpPr>
          <p:nvPr/>
        </p:nvSpPr>
        <p:spPr bwMode="auto">
          <a:xfrm flipV="1">
            <a:off x="2391966" y="1875235"/>
            <a:ext cx="2350294" cy="348853"/>
          </a:xfrm>
          <a:prstGeom prst="rightArrow">
            <a:avLst>
              <a:gd name="adj1" fmla="val 45593"/>
              <a:gd name="adj2" fmla="val 61883"/>
            </a:avLst>
          </a:prstGeom>
          <a:solidFill>
            <a:srgbClr val="080808"/>
          </a:solidFill>
          <a:ln w="9525">
            <a:noFill/>
            <a:miter lim="800000"/>
            <a:headEnd/>
            <a:tailEnd/>
          </a:ln>
        </p:spPr>
        <p:txBody>
          <a:bodyPr wrap="none" anchor="ctr"/>
          <a:lstStyle/>
          <a:p>
            <a:endParaRPr lang="en-GB" sz="1350"/>
          </a:p>
        </p:txBody>
      </p:sp>
      <p:sp>
        <p:nvSpPr>
          <p:cNvPr id="39983" name="Rectangle 142"/>
          <p:cNvSpPr>
            <a:spLocks noChangeArrowheads="1"/>
          </p:cNvSpPr>
          <p:nvPr/>
        </p:nvSpPr>
        <p:spPr bwMode="auto">
          <a:xfrm>
            <a:off x="2027635" y="1952626"/>
            <a:ext cx="2149627" cy="219291"/>
          </a:xfrm>
          <a:prstGeom prst="rect">
            <a:avLst/>
          </a:prstGeom>
          <a:noFill/>
          <a:ln w="9525">
            <a:noFill/>
            <a:miter lim="800000"/>
            <a:headEnd/>
            <a:tailEnd/>
          </a:ln>
        </p:spPr>
        <p:txBody>
          <a:bodyPr wrap="none" lIns="0" tIns="0" rIns="0" bIns="0">
            <a:spAutoFit/>
          </a:bodyPr>
          <a:lstStyle/>
          <a:p>
            <a:pPr eaLnBrk="0" hangingPunct="0"/>
            <a:r>
              <a:rPr lang="en-US" sz="1425" b="1" dirty="0">
                <a:solidFill>
                  <a:schemeClr val="bg1"/>
                </a:solidFill>
              </a:rPr>
              <a:t>Measurement and Feedback</a:t>
            </a:r>
          </a:p>
        </p:txBody>
      </p:sp>
      <p:sp>
        <p:nvSpPr>
          <p:cNvPr id="39984" name="AutoShape 143"/>
          <p:cNvSpPr>
            <a:spLocks noChangeArrowheads="1"/>
          </p:cNvSpPr>
          <p:nvPr/>
        </p:nvSpPr>
        <p:spPr bwMode="blackWhite">
          <a:xfrm>
            <a:off x="3661172" y="750094"/>
            <a:ext cx="2437209" cy="1277541"/>
          </a:xfrm>
          <a:prstGeom prst="downArrowCallout">
            <a:avLst>
              <a:gd name="adj1" fmla="val 19713"/>
              <a:gd name="adj2" fmla="val 18141"/>
              <a:gd name="adj3" fmla="val 19102"/>
              <a:gd name="adj4" fmla="val 71824"/>
            </a:avLst>
          </a:prstGeom>
          <a:solidFill>
            <a:srgbClr val="3366FF">
              <a:alpha val="50195"/>
            </a:srgbClr>
          </a:solidFill>
          <a:ln w="25400">
            <a:solidFill>
              <a:schemeClr val="tx1"/>
            </a:solidFill>
            <a:miter lim="800000"/>
            <a:headEnd/>
            <a:tailEnd/>
          </a:ln>
        </p:spPr>
        <p:txBody>
          <a:bodyPr wrap="none" tIns="102870" anchor="ctr"/>
          <a:lstStyle/>
          <a:p>
            <a:pPr algn="ctr" eaLnBrk="0" hangingPunct="0">
              <a:spcBef>
                <a:spcPct val="30000"/>
              </a:spcBef>
            </a:pPr>
            <a:r>
              <a:rPr lang="en-US" sz="1350" b="1" dirty="0"/>
              <a:t>Leadership</a:t>
            </a:r>
          </a:p>
          <a:p>
            <a:pPr algn="ctr" eaLnBrk="0" hangingPunct="0"/>
            <a:r>
              <a:rPr lang="en-US" sz="900" b="1" dirty="0"/>
              <a:t>-</a:t>
            </a:r>
            <a:r>
              <a:rPr lang="en-US" sz="1200" b="1" dirty="0"/>
              <a:t>Topic is a key strategic initiative</a:t>
            </a:r>
          </a:p>
          <a:p>
            <a:pPr algn="ctr" eaLnBrk="0" hangingPunct="0"/>
            <a:r>
              <a:rPr lang="en-US" sz="1200" b="1" dirty="0"/>
              <a:t>-Goals and incentives aligned</a:t>
            </a:r>
          </a:p>
          <a:p>
            <a:pPr algn="ctr" eaLnBrk="0" hangingPunct="0"/>
            <a:r>
              <a:rPr lang="en-US" sz="1200" b="1" dirty="0"/>
              <a:t>-Executive sponsor assigned</a:t>
            </a:r>
          </a:p>
          <a:p>
            <a:pPr algn="ctr" eaLnBrk="0" hangingPunct="0"/>
            <a:r>
              <a:rPr lang="en-US" sz="1200" b="1" dirty="0"/>
              <a:t>-Day-to-day managers identified</a:t>
            </a:r>
          </a:p>
          <a:p>
            <a:pPr algn="ctr" eaLnBrk="0" hangingPunct="0"/>
            <a:endParaRPr lang="en-US" sz="900" b="1" dirty="0"/>
          </a:p>
        </p:txBody>
      </p:sp>
      <p:cxnSp>
        <p:nvCxnSpPr>
          <p:cNvPr id="39985" name="AutoShape 144"/>
          <p:cNvCxnSpPr>
            <a:cxnSpLocks noChangeShapeType="1"/>
            <a:stCxn id="39943" idx="7"/>
            <a:endCxn id="39945" idx="2"/>
          </p:cNvCxnSpPr>
          <p:nvPr/>
        </p:nvCxnSpPr>
        <p:spPr bwMode="auto">
          <a:xfrm flipV="1">
            <a:off x="5174456" y="2378869"/>
            <a:ext cx="44054" cy="317897"/>
          </a:xfrm>
          <a:prstGeom prst="straightConnector1">
            <a:avLst/>
          </a:prstGeom>
          <a:noFill/>
          <a:ln w="12700">
            <a:solidFill>
              <a:schemeClr val="tx1"/>
            </a:solidFill>
            <a:prstDash val="dash"/>
            <a:round/>
            <a:headEnd/>
            <a:tailEnd/>
          </a:ln>
        </p:spPr>
      </p:cxnSp>
      <p:cxnSp>
        <p:nvCxnSpPr>
          <p:cNvPr id="39986" name="AutoShape 145"/>
          <p:cNvCxnSpPr>
            <a:cxnSpLocks noChangeShapeType="1"/>
            <a:stCxn id="39947" idx="0"/>
            <a:endCxn id="39945" idx="4"/>
          </p:cNvCxnSpPr>
          <p:nvPr/>
        </p:nvCxnSpPr>
        <p:spPr bwMode="auto">
          <a:xfrm flipV="1">
            <a:off x="5317332" y="2556272"/>
            <a:ext cx="79772" cy="585788"/>
          </a:xfrm>
          <a:prstGeom prst="straightConnector1">
            <a:avLst/>
          </a:prstGeom>
          <a:noFill/>
          <a:ln w="12700">
            <a:solidFill>
              <a:schemeClr val="tx1"/>
            </a:solidFill>
            <a:prstDash val="dash"/>
            <a:round/>
            <a:headEnd/>
            <a:tailEnd/>
          </a:ln>
        </p:spPr>
      </p:cxnSp>
      <p:cxnSp>
        <p:nvCxnSpPr>
          <p:cNvPr id="39987" name="AutoShape 146"/>
          <p:cNvCxnSpPr>
            <a:cxnSpLocks noChangeShapeType="1"/>
          </p:cNvCxnSpPr>
          <p:nvPr/>
        </p:nvCxnSpPr>
        <p:spPr bwMode="auto">
          <a:xfrm flipH="1">
            <a:off x="5200650" y="2971801"/>
            <a:ext cx="85725" cy="213122"/>
          </a:xfrm>
          <a:prstGeom prst="straightConnector1">
            <a:avLst/>
          </a:prstGeom>
          <a:noFill/>
          <a:ln w="12700">
            <a:solidFill>
              <a:schemeClr val="tx1"/>
            </a:solidFill>
            <a:prstDash val="dash"/>
            <a:round/>
            <a:headEnd/>
            <a:tailEnd/>
          </a:ln>
        </p:spPr>
      </p:cxnSp>
      <p:cxnSp>
        <p:nvCxnSpPr>
          <p:cNvPr id="39988" name="AutoShape 147"/>
          <p:cNvCxnSpPr>
            <a:cxnSpLocks noChangeShapeType="1"/>
            <a:stCxn id="39953" idx="7"/>
            <a:endCxn id="39946" idx="2"/>
          </p:cNvCxnSpPr>
          <p:nvPr/>
        </p:nvCxnSpPr>
        <p:spPr bwMode="auto">
          <a:xfrm flipV="1">
            <a:off x="5994798" y="1925242"/>
            <a:ext cx="210740" cy="107156"/>
          </a:xfrm>
          <a:prstGeom prst="straightConnector1">
            <a:avLst/>
          </a:prstGeom>
          <a:noFill/>
          <a:ln w="12700">
            <a:solidFill>
              <a:schemeClr val="tx1"/>
            </a:solidFill>
            <a:prstDash val="dash"/>
            <a:round/>
            <a:headEnd/>
            <a:tailEnd/>
          </a:ln>
        </p:spPr>
      </p:cxnSp>
      <p:cxnSp>
        <p:nvCxnSpPr>
          <p:cNvPr id="39989" name="AutoShape 148"/>
          <p:cNvCxnSpPr>
            <a:cxnSpLocks noChangeShapeType="1"/>
            <a:stCxn id="39946" idx="7"/>
          </p:cNvCxnSpPr>
          <p:nvPr/>
        </p:nvCxnSpPr>
        <p:spPr bwMode="auto">
          <a:xfrm flipV="1">
            <a:off x="6503194" y="1768079"/>
            <a:ext cx="182166" cy="29765"/>
          </a:xfrm>
          <a:prstGeom prst="straightConnector1">
            <a:avLst/>
          </a:prstGeom>
          <a:noFill/>
          <a:ln w="12700">
            <a:solidFill>
              <a:schemeClr val="tx1"/>
            </a:solidFill>
            <a:prstDash val="dash"/>
            <a:round/>
            <a:headEnd/>
            <a:tailEnd/>
          </a:ln>
        </p:spPr>
      </p:cxnSp>
      <p:cxnSp>
        <p:nvCxnSpPr>
          <p:cNvPr id="39990" name="AutoShape 149"/>
          <p:cNvCxnSpPr>
            <a:cxnSpLocks noChangeShapeType="1"/>
            <a:stCxn id="39953" idx="6"/>
            <a:endCxn id="39949" idx="2"/>
          </p:cNvCxnSpPr>
          <p:nvPr/>
        </p:nvCxnSpPr>
        <p:spPr bwMode="auto">
          <a:xfrm>
            <a:off x="6051947" y="2160985"/>
            <a:ext cx="551259" cy="73819"/>
          </a:xfrm>
          <a:prstGeom prst="straightConnector1">
            <a:avLst/>
          </a:prstGeom>
          <a:noFill/>
          <a:ln w="12700">
            <a:solidFill>
              <a:schemeClr val="tx1"/>
            </a:solidFill>
            <a:prstDash val="dash"/>
            <a:round/>
            <a:headEnd/>
            <a:tailEnd/>
          </a:ln>
        </p:spPr>
      </p:cxnSp>
      <p:cxnSp>
        <p:nvCxnSpPr>
          <p:cNvPr id="39991" name="AutoShape 150"/>
          <p:cNvCxnSpPr>
            <a:cxnSpLocks noChangeShapeType="1"/>
            <a:stCxn id="39949" idx="6"/>
            <a:endCxn id="39973" idx="1"/>
          </p:cNvCxnSpPr>
          <p:nvPr/>
        </p:nvCxnSpPr>
        <p:spPr bwMode="auto">
          <a:xfrm>
            <a:off x="6959203" y="2234803"/>
            <a:ext cx="261938" cy="70247"/>
          </a:xfrm>
          <a:prstGeom prst="straightConnector1">
            <a:avLst/>
          </a:prstGeom>
          <a:noFill/>
          <a:ln w="12700">
            <a:solidFill>
              <a:schemeClr val="tx1"/>
            </a:solidFill>
            <a:prstDash val="dash"/>
            <a:round/>
            <a:headEnd/>
            <a:tailEnd/>
          </a:ln>
        </p:spPr>
      </p:cxnSp>
      <p:cxnSp>
        <p:nvCxnSpPr>
          <p:cNvPr id="39992" name="AutoShape 151"/>
          <p:cNvCxnSpPr>
            <a:cxnSpLocks noChangeShapeType="1"/>
            <a:stCxn id="39971" idx="4"/>
            <a:endCxn id="39949" idx="0"/>
          </p:cNvCxnSpPr>
          <p:nvPr/>
        </p:nvCxnSpPr>
        <p:spPr bwMode="auto">
          <a:xfrm flipH="1">
            <a:off x="6781800" y="1877616"/>
            <a:ext cx="53579" cy="178594"/>
          </a:xfrm>
          <a:prstGeom prst="straightConnector1">
            <a:avLst/>
          </a:prstGeom>
          <a:noFill/>
          <a:ln w="12700">
            <a:solidFill>
              <a:schemeClr val="tx1"/>
            </a:solidFill>
            <a:prstDash val="dash"/>
            <a:round/>
            <a:headEnd/>
            <a:tailEnd/>
          </a:ln>
        </p:spPr>
      </p:cxnSp>
      <p:cxnSp>
        <p:nvCxnSpPr>
          <p:cNvPr id="39993" name="AutoShape 152"/>
          <p:cNvCxnSpPr>
            <a:cxnSpLocks noChangeShapeType="1"/>
            <a:stCxn id="39952" idx="7"/>
            <a:endCxn id="39973" idx="3"/>
          </p:cNvCxnSpPr>
          <p:nvPr/>
        </p:nvCxnSpPr>
        <p:spPr bwMode="auto">
          <a:xfrm flipV="1">
            <a:off x="7143750" y="2561035"/>
            <a:ext cx="77391" cy="20240"/>
          </a:xfrm>
          <a:prstGeom prst="straightConnector1">
            <a:avLst/>
          </a:prstGeom>
          <a:noFill/>
          <a:ln w="12700">
            <a:solidFill>
              <a:schemeClr val="tx1"/>
            </a:solidFill>
            <a:prstDash val="dash"/>
            <a:round/>
            <a:headEnd/>
            <a:tailEnd/>
          </a:ln>
        </p:spPr>
      </p:cxnSp>
      <p:cxnSp>
        <p:nvCxnSpPr>
          <p:cNvPr id="39994" name="AutoShape 153"/>
          <p:cNvCxnSpPr>
            <a:cxnSpLocks noChangeShapeType="1"/>
            <a:stCxn id="39948" idx="6"/>
            <a:endCxn id="39954" idx="2"/>
          </p:cNvCxnSpPr>
          <p:nvPr/>
        </p:nvCxnSpPr>
        <p:spPr bwMode="auto">
          <a:xfrm flipV="1">
            <a:off x="6031706" y="3430191"/>
            <a:ext cx="481013" cy="110728"/>
          </a:xfrm>
          <a:prstGeom prst="straightConnector1">
            <a:avLst/>
          </a:prstGeom>
          <a:noFill/>
          <a:ln w="12700">
            <a:solidFill>
              <a:schemeClr val="tx1"/>
            </a:solidFill>
            <a:prstDash val="dash"/>
            <a:round/>
            <a:headEnd/>
            <a:tailEnd/>
          </a:ln>
        </p:spPr>
      </p:cxnSp>
      <p:cxnSp>
        <p:nvCxnSpPr>
          <p:cNvPr id="39995" name="AutoShape 154"/>
          <p:cNvCxnSpPr>
            <a:cxnSpLocks noChangeShapeType="1"/>
            <a:stCxn id="39948" idx="5"/>
            <a:endCxn id="39969" idx="1"/>
          </p:cNvCxnSpPr>
          <p:nvPr/>
        </p:nvCxnSpPr>
        <p:spPr bwMode="auto">
          <a:xfrm flipV="1">
            <a:off x="5974557" y="3621882"/>
            <a:ext cx="275035" cy="46435"/>
          </a:xfrm>
          <a:prstGeom prst="straightConnector1">
            <a:avLst/>
          </a:prstGeom>
          <a:noFill/>
          <a:ln w="12700">
            <a:solidFill>
              <a:schemeClr val="tx1"/>
            </a:solidFill>
            <a:prstDash val="dash"/>
            <a:round/>
            <a:headEnd/>
            <a:tailEnd/>
          </a:ln>
        </p:spPr>
      </p:cxnSp>
      <p:cxnSp>
        <p:nvCxnSpPr>
          <p:cNvPr id="39996" name="AutoShape 155"/>
          <p:cNvCxnSpPr>
            <a:cxnSpLocks noChangeShapeType="1"/>
            <a:stCxn id="39969" idx="7"/>
            <a:endCxn id="39954" idx="3"/>
          </p:cNvCxnSpPr>
          <p:nvPr/>
        </p:nvCxnSpPr>
        <p:spPr bwMode="auto">
          <a:xfrm flipV="1">
            <a:off x="6490097" y="3557588"/>
            <a:ext cx="79772" cy="64294"/>
          </a:xfrm>
          <a:prstGeom prst="straightConnector1">
            <a:avLst/>
          </a:prstGeom>
          <a:noFill/>
          <a:ln w="12700">
            <a:solidFill>
              <a:schemeClr val="tx1"/>
            </a:solidFill>
            <a:prstDash val="dash"/>
            <a:round/>
            <a:headEnd/>
            <a:tailEnd/>
          </a:ln>
        </p:spPr>
      </p:cxnSp>
      <p:cxnSp>
        <p:nvCxnSpPr>
          <p:cNvPr id="39997" name="AutoShape 156"/>
          <p:cNvCxnSpPr>
            <a:cxnSpLocks noChangeShapeType="1"/>
            <a:stCxn id="39954" idx="4"/>
            <a:endCxn id="39970" idx="1"/>
          </p:cNvCxnSpPr>
          <p:nvPr/>
        </p:nvCxnSpPr>
        <p:spPr bwMode="auto">
          <a:xfrm>
            <a:off x="6691313" y="3607594"/>
            <a:ext cx="7144" cy="139304"/>
          </a:xfrm>
          <a:prstGeom prst="straightConnector1">
            <a:avLst/>
          </a:prstGeom>
          <a:noFill/>
          <a:ln w="12700">
            <a:solidFill>
              <a:schemeClr val="tx1"/>
            </a:solidFill>
            <a:prstDash val="dash"/>
            <a:round/>
            <a:headEnd/>
            <a:tailEnd/>
          </a:ln>
        </p:spPr>
      </p:cxnSp>
      <p:cxnSp>
        <p:nvCxnSpPr>
          <p:cNvPr id="39998" name="AutoShape 157"/>
          <p:cNvCxnSpPr>
            <a:cxnSpLocks noChangeShapeType="1"/>
            <a:stCxn id="39954" idx="6"/>
            <a:endCxn id="39966" idx="1"/>
          </p:cNvCxnSpPr>
          <p:nvPr/>
        </p:nvCxnSpPr>
        <p:spPr bwMode="auto">
          <a:xfrm>
            <a:off x="6868716" y="3430191"/>
            <a:ext cx="246459" cy="75009"/>
          </a:xfrm>
          <a:prstGeom prst="straightConnector1">
            <a:avLst/>
          </a:prstGeom>
          <a:noFill/>
          <a:ln w="12700">
            <a:solidFill>
              <a:schemeClr val="tx1"/>
            </a:solidFill>
            <a:prstDash val="dash"/>
            <a:round/>
            <a:headEnd/>
            <a:tailEnd/>
          </a:ln>
        </p:spPr>
      </p:cxnSp>
      <p:cxnSp>
        <p:nvCxnSpPr>
          <p:cNvPr id="39999" name="AutoShape 158"/>
          <p:cNvCxnSpPr>
            <a:cxnSpLocks noChangeShapeType="1"/>
            <a:stCxn id="39966" idx="0"/>
            <a:endCxn id="39965" idx="4"/>
          </p:cNvCxnSpPr>
          <p:nvPr/>
        </p:nvCxnSpPr>
        <p:spPr bwMode="auto">
          <a:xfrm flipV="1">
            <a:off x="7235429" y="3301604"/>
            <a:ext cx="25003" cy="153590"/>
          </a:xfrm>
          <a:prstGeom prst="straightConnector1">
            <a:avLst/>
          </a:prstGeom>
          <a:noFill/>
          <a:ln w="12700">
            <a:solidFill>
              <a:schemeClr val="tx1"/>
            </a:solidFill>
            <a:prstDash val="dash"/>
            <a:round/>
            <a:headEnd/>
            <a:tailEnd/>
          </a:ln>
        </p:spPr>
      </p:cxnSp>
      <p:cxnSp>
        <p:nvCxnSpPr>
          <p:cNvPr id="40000" name="AutoShape 159"/>
          <p:cNvCxnSpPr>
            <a:cxnSpLocks noChangeShapeType="1"/>
            <a:stCxn id="39954" idx="0"/>
            <a:endCxn id="39952" idx="3"/>
          </p:cNvCxnSpPr>
          <p:nvPr/>
        </p:nvCxnSpPr>
        <p:spPr bwMode="auto">
          <a:xfrm flipV="1">
            <a:off x="6691313" y="2834879"/>
            <a:ext cx="210741" cy="417909"/>
          </a:xfrm>
          <a:prstGeom prst="straightConnector1">
            <a:avLst/>
          </a:prstGeom>
          <a:noFill/>
          <a:ln w="12700">
            <a:solidFill>
              <a:schemeClr val="tx1"/>
            </a:solidFill>
            <a:prstDash val="dash"/>
            <a:round/>
            <a:headEnd/>
            <a:tailEnd/>
          </a:ln>
        </p:spPr>
      </p:cxnSp>
      <p:cxnSp>
        <p:nvCxnSpPr>
          <p:cNvPr id="40001" name="AutoShape 160"/>
          <p:cNvCxnSpPr>
            <a:cxnSpLocks noChangeShapeType="1"/>
            <a:stCxn id="39947" idx="5"/>
            <a:endCxn id="39948" idx="1"/>
          </p:cNvCxnSpPr>
          <p:nvPr/>
        </p:nvCxnSpPr>
        <p:spPr bwMode="auto">
          <a:xfrm flipV="1">
            <a:off x="5437585" y="3412331"/>
            <a:ext cx="298847" cy="33338"/>
          </a:xfrm>
          <a:prstGeom prst="straightConnector1">
            <a:avLst/>
          </a:prstGeom>
          <a:noFill/>
          <a:ln w="12700">
            <a:solidFill>
              <a:schemeClr val="tx1"/>
            </a:solidFill>
            <a:prstDash val="dash"/>
            <a:round/>
            <a:headEnd/>
            <a:tailEnd/>
          </a:ln>
        </p:spPr>
      </p:cxnSp>
      <p:cxnSp>
        <p:nvCxnSpPr>
          <p:cNvPr id="40002" name="AutoShape 161"/>
          <p:cNvCxnSpPr>
            <a:cxnSpLocks noChangeShapeType="1"/>
            <a:stCxn id="39945" idx="7"/>
            <a:endCxn id="39953" idx="3"/>
          </p:cNvCxnSpPr>
          <p:nvPr/>
        </p:nvCxnSpPr>
        <p:spPr bwMode="auto">
          <a:xfrm>
            <a:off x="5517357" y="2251472"/>
            <a:ext cx="235744" cy="36909"/>
          </a:xfrm>
          <a:prstGeom prst="straightConnector1">
            <a:avLst/>
          </a:prstGeom>
          <a:noFill/>
          <a:ln w="12700">
            <a:solidFill>
              <a:schemeClr val="tx1"/>
            </a:solidFill>
            <a:prstDash val="dash"/>
            <a:round/>
            <a:headEnd/>
            <a:tailEnd/>
          </a:ln>
        </p:spPr>
      </p:cxnSp>
      <p:grpSp>
        <p:nvGrpSpPr>
          <p:cNvPr id="7" name="Group 162"/>
          <p:cNvGrpSpPr>
            <a:grpSpLocks/>
          </p:cNvGrpSpPr>
          <p:nvPr/>
        </p:nvGrpSpPr>
        <p:grpSpPr bwMode="auto">
          <a:xfrm flipH="1">
            <a:off x="2581276" y="2984898"/>
            <a:ext cx="194072" cy="115490"/>
            <a:chOff x="1230" y="2382"/>
            <a:chExt cx="331" cy="91"/>
          </a:xfrm>
        </p:grpSpPr>
        <p:sp>
          <p:nvSpPr>
            <p:cNvPr id="40013" name="Rectangle 163"/>
            <p:cNvSpPr>
              <a:spLocks noChangeArrowheads="1"/>
            </p:cNvSpPr>
            <p:nvPr/>
          </p:nvSpPr>
          <p:spPr bwMode="auto">
            <a:xfrm>
              <a:off x="1230" y="2418"/>
              <a:ext cx="244" cy="18"/>
            </a:xfrm>
            <a:prstGeom prst="rect">
              <a:avLst/>
            </a:prstGeom>
            <a:solidFill>
              <a:schemeClr val="tx1"/>
            </a:solidFill>
            <a:ln w="9525">
              <a:solidFill>
                <a:schemeClr val="tx1"/>
              </a:solidFill>
              <a:miter lim="800000"/>
              <a:headEnd/>
              <a:tailEnd/>
            </a:ln>
          </p:spPr>
          <p:txBody>
            <a:bodyPr/>
            <a:lstStyle/>
            <a:p>
              <a:endParaRPr lang="en-GB" sz="1350"/>
            </a:p>
          </p:txBody>
        </p:sp>
        <p:sp>
          <p:nvSpPr>
            <p:cNvPr id="40014" name="Freeform 164"/>
            <p:cNvSpPr>
              <a:spLocks/>
            </p:cNvSpPr>
            <p:nvPr/>
          </p:nvSpPr>
          <p:spPr bwMode="auto">
            <a:xfrm>
              <a:off x="1470" y="2382"/>
              <a:ext cx="91" cy="91"/>
            </a:xfrm>
            <a:custGeom>
              <a:avLst/>
              <a:gdLst>
                <a:gd name="T0" fmla="*/ 0 w 91"/>
                <a:gd name="T1" fmla="*/ 91 h 91"/>
                <a:gd name="T2" fmla="*/ 91 w 91"/>
                <a:gd name="T3" fmla="*/ 46 h 91"/>
                <a:gd name="T4" fmla="*/ 0 w 91"/>
                <a:gd name="T5" fmla="*/ 0 h 91"/>
                <a:gd name="T6" fmla="*/ 0 w 91"/>
                <a:gd name="T7" fmla="*/ 91 h 91"/>
                <a:gd name="T8" fmla="*/ 0 60000 65536"/>
                <a:gd name="T9" fmla="*/ 0 60000 65536"/>
                <a:gd name="T10" fmla="*/ 0 60000 65536"/>
                <a:gd name="T11" fmla="*/ 0 60000 65536"/>
                <a:gd name="T12" fmla="*/ 0 w 91"/>
                <a:gd name="T13" fmla="*/ 0 h 91"/>
                <a:gd name="T14" fmla="*/ 91 w 91"/>
                <a:gd name="T15" fmla="*/ 91 h 91"/>
              </a:gdLst>
              <a:ahLst/>
              <a:cxnLst>
                <a:cxn ang="T8">
                  <a:pos x="T0" y="T1"/>
                </a:cxn>
                <a:cxn ang="T9">
                  <a:pos x="T2" y="T3"/>
                </a:cxn>
                <a:cxn ang="T10">
                  <a:pos x="T4" y="T5"/>
                </a:cxn>
                <a:cxn ang="T11">
                  <a:pos x="T6" y="T7"/>
                </a:cxn>
              </a:cxnLst>
              <a:rect l="T12" t="T13" r="T14" b="T15"/>
              <a:pathLst>
                <a:path w="91" h="91">
                  <a:moveTo>
                    <a:pt x="0" y="91"/>
                  </a:moveTo>
                  <a:lnTo>
                    <a:pt x="91" y="46"/>
                  </a:lnTo>
                  <a:lnTo>
                    <a:pt x="0" y="0"/>
                  </a:lnTo>
                  <a:lnTo>
                    <a:pt x="0" y="91"/>
                  </a:lnTo>
                  <a:close/>
                </a:path>
              </a:pathLst>
            </a:custGeom>
            <a:solidFill>
              <a:schemeClr val="tx1"/>
            </a:solidFill>
            <a:ln w="9525">
              <a:solidFill>
                <a:schemeClr val="tx1"/>
              </a:solidFill>
              <a:round/>
              <a:headEnd/>
              <a:tailEnd/>
            </a:ln>
          </p:spPr>
          <p:txBody>
            <a:bodyPr/>
            <a:lstStyle/>
            <a:p>
              <a:endParaRPr lang="en-GB" sz="1350"/>
            </a:p>
          </p:txBody>
        </p:sp>
      </p:grpSp>
      <p:sp>
        <p:nvSpPr>
          <p:cNvPr id="40004" name="Rectangle 165"/>
          <p:cNvSpPr>
            <a:spLocks noChangeArrowheads="1"/>
          </p:cNvSpPr>
          <p:nvPr/>
        </p:nvSpPr>
        <p:spPr bwMode="auto">
          <a:xfrm>
            <a:off x="1143000" y="-1"/>
            <a:ext cx="6368654" cy="5143501"/>
          </a:xfrm>
          <a:prstGeom prst="rect">
            <a:avLst/>
          </a:prstGeom>
          <a:noFill/>
          <a:ln w="19050">
            <a:solidFill>
              <a:schemeClr val="tx1"/>
            </a:solidFill>
            <a:miter lim="800000"/>
            <a:headEnd/>
            <a:tailEnd/>
          </a:ln>
        </p:spPr>
        <p:txBody>
          <a:bodyPr wrap="none" anchor="ctr"/>
          <a:lstStyle/>
          <a:p>
            <a:endParaRPr lang="en-GB" sz="1350"/>
          </a:p>
        </p:txBody>
      </p:sp>
      <p:sp>
        <p:nvSpPr>
          <p:cNvPr id="40005" name="Rectangle 166"/>
          <p:cNvSpPr>
            <a:spLocks noChangeArrowheads="1"/>
          </p:cNvSpPr>
          <p:nvPr/>
        </p:nvSpPr>
        <p:spPr bwMode="blackWhite">
          <a:xfrm>
            <a:off x="1143000" y="2743200"/>
            <a:ext cx="1476375" cy="825104"/>
          </a:xfrm>
          <a:prstGeom prst="rect">
            <a:avLst/>
          </a:prstGeom>
          <a:solidFill>
            <a:srgbClr val="FF9999">
              <a:alpha val="50195"/>
            </a:srgbClr>
          </a:solidFill>
          <a:ln w="25400">
            <a:solidFill>
              <a:schemeClr val="tx1"/>
            </a:solidFill>
            <a:miter lim="800000"/>
            <a:headEnd/>
            <a:tailEnd/>
          </a:ln>
        </p:spPr>
        <p:txBody>
          <a:bodyPr lIns="41148" rIns="41148"/>
          <a:lstStyle/>
          <a:p>
            <a:pPr eaLnBrk="0" hangingPunct="0"/>
            <a:r>
              <a:rPr lang="en-US" sz="1350" b="1" dirty="0">
                <a:solidFill>
                  <a:srgbClr val="000000"/>
                </a:solidFill>
              </a:rPr>
              <a:t>Better Ideas</a:t>
            </a:r>
          </a:p>
          <a:p>
            <a:pPr eaLnBrk="0" hangingPunct="0"/>
            <a:r>
              <a:rPr lang="en-US" sz="1050" b="1" dirty="0">
                <a:latin typeface="Times New Roman" pitchFamily="18" charset="0"/>
              </a:rPr>
              <a:t>-</a:t>
            </a:r>
            <a:r>
              <a:rPr lang="en-US" sz="1200" b="1" dirty="0"/>
              <a:t>Develop the case</a:t>
            </a:r>
            <a:r>
              <a:rPr lang="en-US" sz="1350" b="1" dirty="0"/>
              <a:t> </a:t>
            </a:r>
          </a:p>
          <a:p>
            <a:pPr eaLnBrk="0" hangingPunct="0"/>
            <a:r>
              <a:rPr lang="en-US" sz="1200" b="1" dirty="0"/>
              <a:t>-Describe the ideas</a:t>
            </a:r>
          </a:p>
        </p:txBody>
      </p:sp>
      <p:cxnSp>
        <p:nvCxnSpPr>
          <p:cNvPr id="40006" name="AutoShape 167"/>
          <p:cNvCxnSpPr>
            <a:cxnSpLocks noChangeShapeType="1"/>
            <a:stCxn id="40004" idx="3"/>
            <a:endCxn id="40004" idx="3"/>
          </p:cNvCxnSpPr>
          <p:nvPr/>
        </p:nvCxnSpPr>
        <p:spPr bwMode="auto">
          <a:xfrm>
            <a:off x="7511654" y="2571750"/>
            <a:ext cx="0" cy="0"/>
          </a:xfrm>
          <a:prstGeom prst="straightConnector1">
            <a:avLst/>
          </a:prstGeom>
          <a:noFill/>
          <a:ln w="9525">
            <a:solidFill>
              <a:schemeClr val="tx1"/>
            </a:solidFill>
            <a:round/>
            <a:headEnd/>
            <a:tailEnd/>
          </a:ln>
        </p:spPr>
      </p:cxnSp>
      <p:cxnSp>
        <p:nvCxnSpPr>
          <p:cNvPr id="40007" name="AutoShape 168"/>
          <p:cNvCxnSpPr>
            <a:cxnSpLocks noChangeShapeType="1"/>
            <a:stCxn id="40004" idx="3"/>
            <a:endCxn id="40004" idx="3"/>
          </p:cNvCxnSpPr>
          <p:nvPr/>
        </p:nvCxnSpPr>
        <p:spPr bwMode="auto">
          <a:xfrm>
            <a:off x="7511654" y="2571750"/>
            <a:ext cx="0" cy="0"/>
          </a:xfrm>
          <a:prstGeom prst="straightConnector1">
            <a:avLst/>
          </a:prstGeom>
          <a:noFill/>
          <a:ln w="9525">
            <a:solidFill>
              <a:schemeClr val="tx1"/>
            </a:solidFill>
            <a:round/>
            <a:headEnd/>
            <a:tailEnd/>
          </a:ln>
        </p:spPr>
      </p:cxnSp>
      <p:cxnSp>
        <p:nvCxnSpPr>
          <p:cNvPr id="40008" name="AutoShape 169"/>
          <p:cNvCxnSpPr>
            <a:cxnSpLocks noChangeShapeType="1"/>
            <a:stCxn id="40004" idx="3"/>
            <a:endCxn id="40004" idx="3"/>
          </p:cNvCxnSpPr>
          <p:nvPr/>
        </p:nvCxnSpPr>
        <p:spPr bwMode="auto">
          <a:xfrm>
            <a:off x="7511654" y="2571750"/>
            <a:ext cx="0" cy="0"/>
          </a:xfrm>
          <a:prstGeom prst="straightConnector1">
            <a:avLst/>
          </a:prstGeom>
          <a:noFill/>
          <a:ln w="9525">
            <a:solidFill>
              <a:schemeClr val="tx1"/>
            </a:solidFill>
            <a:round/>
            <a:headEnd/>
            <a:tailEnd/>
          </a:ln>
        </p:spPr>
      </p:cxnSp>
      <p:cxnSp>
        <p:nvCxnSpPr>
          <p:cNvPr id="40009" name="AutoShape 170"/>
          <p:cNvCxnSpPr>
            <a:cxnSpLocks noChangeShapeType="1"/>
            <a:stCxn id="40004" idx="3"/>
            <a:endCxn id="40004" idx="3"/>
          </p:cNvCxnSpPr>
          <p:nvPr/>
        </p:nvCxnSpPr>
        <p:spPr bwMode="auto">
          <a:xfrm>
            <a:off x="7511654" y="2571750"/>
            <a:ext cx="0" cy="0"/>
          </a:xfrm>
          <a:prstGeom prst="straightConnector1">
            <a:avLst/>
          </a:prstGeom>
          <a:noFill/>
          <a:ln w="9525">
            <a:solidFill>
              <a:schemeClr val="tx1"/>
            </a:solidFill>
            <a:round/>
            <a:headEnd/>
            <a:tailEnd/>
          </a:ln>
        </p:spPr>
      </p:cxnSp>
      <p:cxnSp>
        <p:nvCxnSpPr>
          <p:cNvPr id="40010" name="AutoShape 171"/>
          <p:cNvCxnSpPr>
            <a:cxnSpLocks noChangeShapeType="1"/>
            <a:stCxn id="40004" idx="3"/>
            <a:endCxn id="40004" idx="3"/>
          </p:cNvCxnSpPr>
          <p:nvPr/>
        </p:nvCxnSpPr>
        <p:spPr bwMode="auto">
          <a:xfrm>
            <a:off x="7511654" y="2571750"/>
            <a:ext cx="0" cy="0"/>
          </a:xfrm>
          <a:prstGeom prst="straightConnector1">
            <a:avLst/>
          </a:prstGeom>
          <a:noFill/>
          <a:ln w="9525">
            <a:solidFill>
              <a:schemeClr val="tx1"/>
            </a:solidFill>
            <a:round/>
            <a:headEnd/>
            <a:tailEnd/>
          </a:ln>
        </p:spPr>
      </p:cxnSp>
      <p:cxnSp>
        <p:nvCxnSpPr>
          <p:cNvPr id="40011" name="AutoShape 172"/>
          <p:cNvCxnSpPr>
            <a:cxnSpLocks noChangeShapeType="1"/>
            <a:stCxn id="40004" idx="1"/>
            <a:endCxn id="40004" idx="1"/>
          </p:cNvCxnSpPr>
          <p:nvPr/>
        </p:nvCxnSpPr>
        <p:spPr bwMode="auto">
          <a:xfrm>
            <a:off x="1143000" y="2571750"/>
            <a:ext cx="0" cy="0"/>
          </a:xfrm>
          <a:prstGeom prst="straightConnector1">
            <a:avLst/>
          </a:prstGeom>
          <a:noFill/>
          <a:ln w="9525">
            <a:solidFill>
              <a:schemeClr val="tx1"/>
            </a:solidFill>
            <a:round/>
            <a:headEnd/>
            <a:tailEnd/>
          </a:ln>
        </p:spPr>
      </p:cxnSp>
      <p:sp>
        <p:nvSpPr>
          <p:cNvPr id="40012" name="Line 173"/>
          <p:cNvSpPr>
            <a:spLocks noChangeShapeType="1"/>
          </p:cNvSpPr>
          <p:nvPr/>
        </p:nvSpPr>
        <p:spPr bwMode="auto">
          <a:xfrm>
            <a:off x="7100888" y="2864644"/>
            <a:ext cx="64294" cy="114300"/>
          </a:xfrm>
          <a:prstGeom prst="line">
            <a:avLst/>
          </a:prstGeom>
          <a:noFill/>
          <a:ln w="9525">
            <a:solidFill>
              <a:schemeClr val="tx1"/>
            </a:solidFill>
            <a:round/>
            <a:headEnd/>
            <a:tailEnd/>
          </a:ln>
        </p:spPr>
        <p:txBody>
          <a:bodyPr/>
          <a:lstStyle/>
          <a:p>
            <a:endParaRPr lang="en-GB" sz="1350"/>
          </a:p>
        </p:txBody>
      </p:sp>
    </p:spTree>
    <p:extLst>
      <p:ext uri="{BB962C8B-B14F-4D97-AF65-F5344CB8AC3E}">
        <p14:creationId xmlns:p14="http://schemas.microsoft.com/office/powerpoint/2010/main" val="392804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eart of devil. Love seduction (Hi-Res)">
            <a:hlinkClick r:id="rId3"/>
          </p:cNvPr>
          <p:cNvPicPr>
            <a:picLocks noChangeAspect="1" noChangeArrowheads="1"/>
          </p:cNvPicPr>
          <p:nvPr/>
        </p:nvPicPr>
        <p:blipFill>
          <a:blip r:embed="rId4" cstate="print"/>
          <a:srcRect/>
          <a:stretch>
            <a:fillRect/>
          </a:stretch>
        </p:blipFill>
        <p:spPr bwMode="auto">
          <a:xfrm>
            <a:off x="323528" y="421063"/>
            <a:ext cx="8352928" cy="4301373"/>
          </a:xfrm>
          <a:prstGeom prst="rect">
            <a:avLst/>
          </a:prstGeom>
          <a:noFill/>
          <a:ln w="9525">
            <a:noFill/>
            <a:miter lim="800000"/>
            <a:headEnd/>
            <a:tailEnd/>
          </a:ln>
        </p:spPr>
      </p:pic>
      <p:sp>
        <p:nvSpPr>
          <p:cNvPr id="3" name="Content Placeholder 2"/>
          <p:cNvSpPr>
            <a:spLocks noGrp="1"/>
          </p:cNvSpPr>
          <p:nvPr>
            <p:ph idx="1"/>
          </p:nvPr>
        </p:nvSpPr>
        <p:spPr>
          <a:xfrm>
            <a:off x="2051720" y="1923678"/>
            <a:ext cx="5308997" cy="2357438"/>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marL="385763" indent="-385763">
              <a:buFont typeface="+mj-lt"/>
              <a:buAutoNum type="arabicPeriod"/>
              <a:defRPr/>
            </a:pPr>
            <a:r>
              <a:rPr lang="en-GB" sz="1500" dirty="0">
                <a:solidFill>
                  <a:schemeClr val="bg1"/>
                </a:solidFill>
                <a:latin typeface="Arial" panose="020B0604020202020204" pitchFamily="34" charset="0"/>
                <a:cs typeface="Arial" panose="020B0604020202020204" pitchFamily="34" charset="0"/>
              </a:rPr>
              <a:t>Start with Large Pilots</a:t>
            </a:r>
          </a:p>
          <a:p>
            <a:pPr marL="385763" indent="-385763">
              <a:buFont typeface="+mj-lt"/>
              <a:buAutoNum type="arabicPeriod"/>
              <a:defRPr/>
            </a:pPr>
            <a:r>
              <a:rPr lang="en-GB" sz="1500" dirty="0">
                <a:solidFill>
                  <a:schemeClr val="bg1"/>
                </a:solidFill>
                <a:latin typeface="Arial" panose="020B0604020202020204" pitchFamily="34" charset="0"/>
                <a:cs typeface="Arial" panose="020B0604020202020204" pitchFamily="34" charset="0"/>
              </a:rPr>
              <a:t>Find one person to do it all</a:t>
            </a:r>
          </a:p>
          <a:p>
            <a:pPr marL="385763" indent="-385763">
              <a:buFont typeface="+mj-lt"/>
              <a:buAutoNum type="arabicPeriod"/>
              <a:defRPr/>
            </a:pPr>
            <a:r>
              <a:rPr lang="en-GB" sz="1500" dirty="0">
                <a:solidFill>
                  <a:schemeClr val="bg1"/>
                </a:solidFill>
                <a:latin typeface="Arial" panose="020B0604020202020204" pitchFamily="34" charset="0"/>
                <a:cs typeface="Arial" panose="020B0604020202020204" pitchFamily="34" charset="0"/>
              </a:rPr>
              <a:t>Use Vigilance and hard work</a:t>
            </a:r>
          </a:p>
          <a:p>
            <a:pPr marL="385763" indent="-385763">
              <a:buFont typeface="+mj-lt"/>
              <a:buAutoNum type="arabicPeriod"/>
              <a:defRPr/>
            </a:pPr>
            <a:r>
              <a:rPr lang="en-GB" sz="1500" dirty="0">
                <a:solidFill>
                  <a:schemeClr val="bg1"/>
                </a:solidFill>
                <a:latin typeface="Arial" panose="020B0604020202020204" pitchFamily="34" charset="0"/>
                <a:cs typeface="Arial" panose="020B0604020202020204" pitchFamily="34" charset="0"/>
              </a:rPr>
              <a:t>If a pilot works spread it unchanged</a:t>
            </a:r>
          </a:p>
          <a:p>
            <a:pPr marL="385763" indent="-385763">
              <a:buFont typeface="+mj-lt"/>
              <a:buAutoNum type="arabicPeriod"/>
              <a:defRPr/>
            </a:pPr>
            <a:r>
              <a:rPr lang="en-GB" sz="1500" dirty="0">
                <a:solidFill>
                  <a:schemeClr val="bg1"/>
                </a:solidFill>
                <a:latin typeface="Arial" panose="020B0604020202020204" pitchFamily="34" charset="0"/>
                <a:cs typeface="Arial" panose="020B0604020202020204" pitchFamily="34" charset="0"/>
              </a:rPr>
              <a:t>Get the successful team to spread organisation wide   </a:t>
            </a:r>
          </a:p>
          <a:p>
            <a:pPr marL="385763" indent="-385763">
              <a:buFont typeface="+mj-lt"/>
              <a:buAutoNum type="arabicPeriod"/>
              <a:defRPr/>
            </a:pPr>
            <a:r>
              <a:rPr lang="en-GB" sz="1500" dirty="0">
                <a:solidFill>
                  <a:schemeClr val="bg1"/>
                </a:solidFill>
                <a:latin typeface="Arial" panose="020B0604020202020204" pitchFamily="34" charset="0"/>
                <a:cs typeface="Arial" panose="020B0604020202020204" pitchFamily="34" charset="0"/>
              </a:rPr>
              <a:t>Look at defect quarterly </a:t>
            </a:r>
          </a:p>
          <a:p>
            <a:pPr marL="385763" indent="-385763">
              <a:buFont typeface="+mj-lt"/>
              <a:buAutoNum type="arabicPeriod"/>
              <a:defRPr/>
            </a:pPr>
            <a:r>
              <a:rPr lang="en-GB" sz="1500" dirty="0">
                <a:solidFill>
                  <a:schemeClr val="bg1"/>
                </a:solidFill>
                <a:latin typeface="Arial" panose="020B0604020202020204" pitchFamily="34" charset="0"/>
                <a:cs typeface="Arial" panose="020B0604020202020204" pitchFamily="34" charset="0"/>
              </a:rPr>
              <a:t>Expect marked improvement in outcomes without attention to reliability </a:t>
            </a:r>
          </a:p>
          <a:p>
            <a:pPr marL="385763" indent="-385763">
              <a:buNone/>
              <a:defRPr/>
            </a:pPr>
            <a:endParaRPr lang="en-GB" dirty="0">
              <a:solidFill>
                <a:srgbClr val="FF0000"/>
              </a:solidFill>
            </a:endParaRPr>
          </a:p>
          <a:p>
            <a:pPr>
              <a:buFont typeface="Arial" charset="0"/>
              <a:buChar char="•"/>
              <a:defRPr/>
            </a:pPr>
            <a:endParaRPr lang="en-GB" dirty="0"/>
          </a:p>
        </p:txBody>
      </p:sp>
      <p:sp>
        <p:nvSpPr>
          <p:cNvPr id="16388" name="Title 1"/>
          <p:cNvSpPr>
            <a:spLocks noGrp="1"/>
          </p:cNvSpPr>
          <p:nvPr>
            <p:ph type="title"/>
          </p:nvPr>
        </p:nvSpPr>
        <p:spPr>
          <a:xfrm>
            <a:off x="395536" y="51470"/>
            <a:ext cx="8208912" cy="589360"/>
          </a:xfrm>
          <a:solidFill>
            <a:srgbClr val="FF0000"/>
          </a:solidFill>
        </p:spPr>
        <p:txBody>
          <a:bodyPr>
            <a:normAutofit/>
          </a:bodyPr>
          <a:lstStyle/>
          <a:p>
            <a:pPr algn="ctr"/>
            <a:r>
              <a:rPr lang="en-GB" sz="2700" b="1" dirty="0">
                <a:solidFill>
                  <a:schemeClr val="bg1"/>
                </a:solidFill>
              </a:rPr>
              <a:t>7 </a:t>
            </a:r>
            <a:r>
              <a:rPr lang="en-GB" sz="2700" b="1" dirty="0" err="1">
                <a:solidFill>
                  <a:schemeClr val="bg1"/>
                </a:solidFill>
              </a:rPr>
              <a:t>Spreadly</a:t>
            </a:r>
            <a:r>
              <a:rPr lang="en-GB" sz="2700" b="1" dirty="0">
                <a:solidFill>
                  <a:schemeClr val="bg1"/>
                </a:solidFill>
              </a:rPr>
              <a:t> Sins </a:t>
            </a:r>
          </a:p>
        </p:txBody>
      </p:sp>
    </p:spTree>
    <p:extLst>
      <p:ext uri="{BB962C8B-B14F-4D97-AF65-F5344CB8AC3E}">
        <p14:creationId xmlns:p14="http://schemas.microsoft.com/office/powerpoint/2010/main" val="1292443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58D53-E4EE-2D40-8119-A2AC276D3F5D}"/>
              </a:ext>
            </a:extLst>
          </p:cNvPr>
          <p:cNvSpPr>
            <a:spLocks noGrp="1"/>
          </p:cNvSpPr>
          <p:nvPr>
            <p:ph type="title"/>
          </p:nvPr>
        </p:nvSpPr>
        <p:spPr/>
        <p:txBody>
          <a:bodyPr>
            <a:normAutofit fontScale="90000"/>
          </a:bodyPr>
          <a:lstStyle/>
          <a:p>
            <a:r>
              <a:rPr lang="en-US" b="1" dirty="0"/>
              <a:t>Spreading and integrating success </a:t>
            </a:r>
          </a:p>
        </p:txBody>
      </p:sp>
      <p:sp>
        <p:nvSpPr>
          <p:cNvPr id="3" name="Content Placeholder 2">
            <a:extLst>
              <a:ext uri="{FF2B5EF4-FFF2-40B4-BE49-F238E27FC236}">
                <a16:creationId xmlns:a16="http://schemas.microsoft.com/office/drawing/2014/main" id="{704C7FD1-DA7B-B44A-B034-B416750B72AF}"/>
              </a:ext>
            </a:extLst>
          </p:cNvPr>
          <p:cNvSpPr>
            <a:spLocks noGrp="1"/>
          </p:cNvSpPr>
          <p:nvPr>
            <p:ph idx="1"/>
          </p:nvPr>
        </p:nvSpPr>
        <p:spPr>
          <a:xfrm>
            <a:off x="305776" y="843558"/>
            <a:ext cx="8442688" cy="3744416"/>
          </a:xfrm>
        </p:spPr>
        <p:txBody>
          <a:bodyPr>
            <a:noAutofit/>
          </a:bodyPr>
          <a:lstStyle/>
          <a:p>
            <a:pPr marL="0" indent="0">
              <a:lnSpc>
                <a:spcPct val="120000"/>
              </a:lnSpc>
              <a:buNone/>
            </a:pPr>
            <a:r>
              <a:rPr lang="en-GB" sz="1800" dirty="0">
                <a:solidFill>
                  <a:srgbClr val="002060"/>
                </a:solidFill>
              </a:rPr>
              <a:t>Three different levels of knowledge use that are necessary within a system: </a:t>
            </a:r>
          </a:p>
          <a:p>
            <a:pPr marL="0" indent="0">
              <a:lnSpc>
                <a:spcPct val="120000"/>
              </a:lnSpc>
              <a:buNone/>
            </a:pPr>
            <a:endParaRPr lang="en-GB" sz="1800" dirty="0">
              <a:solidFill>
                <a:srgbClr val="002060"/>
              </a:solidFill>
            </a:endParaRPr>
          </a:p>
          <a:p>
            <a:pPr>
              <a:lnSpc>
                <a:spcPct val="120000"/>
              </a:lnSpc>
            </a:pPr>
            <a:r>
              <a:rPr lang="en-GB" sz="1800" b="1" dirty="0">
                <a:solidFill>
                  <a:srgbClr val="002060"/>
                </a:solidFill>
              </a:rPr>
              <a:t>Acquisition is the creation of skills, insights and relationships </a:t>
            </a:r>
          </a:p>
          <a:p>
            <a:pPr>
              <a:lnSpc>
                <a:spcPct val="120000"/>
              </a:lnSpc>
            </a:pPr>
            <a:r>
              <a:rPr lang="en-GB" sz="1800" b="1" dirty="0">
                <a:solidFill>
                  <a:srgbClr val="002060"/>
                </a:solidFill>
              </a:rPr>
              <a:t>Sharing is the dissemination of what has been learned </a:t>
            </a:r>
          </a:p>
          <a:p>
            <a:pPr>
              <a:lnSpc>
                <a:spcPct val="120000"/>
              </a:lnSpc>
            </a:pPr>
            <a:r>
              <a:rPr lang="en-GB" sz="1800" b="1" dirty="0">
                <a:solidFill>
                  <a:srgbClr val="002060"/>
                </a:solidFill>
              </a:rPr>
              <a:t>Utilisation is the integration of learning into practice </a:t>
            </a:r>
          </a:p>
          <a:p>
            <a:pPr marL="0" indent="0" algn="r">
              <a:lnSpc>
                <a:spcPct val="120000"/>
              </a:lnSpc>
              <a:buNone/>
            </a:pPr>
            <a:r>
              <a:rPr lang="en-GB" sz="1800" dirty="0">
                <a:solidFill>
                  <a:srgbClr val="002060"/>
                </a:solidFill>
              </a:rPr>
              <a:t>Huber 1991</a:t>
            </a:r>
          </a:p>
          <a:p>
            <a:pPr marL="0" indent="0">
              <a:lnSpc>
                <a:spcPct val="120000"/>
              </a:lnSpc>
              <a:buNone/>
            </a:pPr>
            <a:r>
              <a:rPr lang="en-GB" sz="1800" dirty="0">
                <a:solidFill>
                  <a:srgbClr val="002060"/>
                </a:solidFill>
              </a:rPr>
              <a:t>Need an aim which goes beyond accessing and organising information to enable practitioners to apply knowledge to frontline practice to deliver better healthcare and embedding the use of knowledge in quality improvement. </a:t>
            </a:r>
          </a:p>
          <a:p>
            <a:pPr>
              <a:lnSpc>
                <a:spcPct val="120000"/>
              </a:lnSpc>
            </a:pPr>
            <a:endParaRPr lang="en-US" sz="1800" dirty="0">
              <a:solidFill>
                <a:srgbClr val="002060"/>
              </a:solidFill>
            </a:endParaRPr>
          </a:p>
        </p:txBody>
      </p:sp>
    </p:spTree>
    <p:extLst>
      <p:ext uri="{BB962C8B-B14F-4D97-AF65-F5344CB8AC3E}">
        <p14:creationId xmlns:p14="http://schemas.microsoft.com/office/powerpoint/2010/main" val="1462106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7B0411-D43D-475D-924E-06885AA02EEF}"/>
              </a:ext>
            </a:extLst>
          </p:cNvPr>
          <p:cNvSpPr>
            <a:spLocks noGrp="1"/>
          </p:cNvSpPr>
          <p:nvPr>
            <p:ph type="ctrTitle"/>
          </p:nvPr>
        </p:nvSpPr>
        <p:spPr>
          <a:xfrm>
            <a:off x="247856" y="210083"/>
            <a:ext cx="6426714" cy="324036"/>
          </a:xfrm>
        </p:spPr>
        <p:txBody>
          <a:bodyPr/>
          <a:lstStyle/>
          <a:p>
            <a:r>
              <a:rPr lang="en-GB" dirty="0">
                <a:latin typeface="Arial" panose="020B0604020202020204" pitchFamily="34" charset="0"/>
              </a:rPr>
              <a:t>Having a good virtual meeting</a:t>
            </a:r>
          </a:p>
        </p:txBody>
      </p:sp>
      <p:pic>
        <p:nvPicPr>
          <p:cNvPr id="3" name="Picture 2">
            <a:extLst>
              <a:ext uri="{FF2B5EF4-FFF2-40B4-BE49-F238E27FC236}">
                <a16:creationId xmlns:a16="http://schemas.microsoft.com/office/drawing/2014/main" id="{A0B6C395-6BB3-40AB-BCE7-B9BA99F09F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041" y="920152"/>
            <a:ext cx="1321175" cy="677014"/>
          </a:xfrm>
          <a:prstGeom prst="rect">
            <a:avLst/>
          </a:prstGeom>
        </p:spPr>
      </p:pic>
      <p:pic>
        <p:nvPicPr>
          <p:cNvPr id="7" name="Picture 6">
            <a:extLst>
              <a:ext uri="{FF2B5EF4-FFF2-40B4-BE49-F238E27FC236}">
                <a16:creationId xmlns:a16="http://schemas.microsoft.com/office/drawing/2014/main" id="{C627F3A2-D714-4516-8100-0FFE8564F1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848" y="2101305"/>
            <a:ext cx="1225654" cy="902699"/>
          </a:xfrm>
          <a:prstGeom prst="rect">
            <a:avLst/>
          </a:prstGeom>
        </p:spPr>
      </p:pic>
      <p:sp>
        <p:nvSpPr>
          <p:cNvPr id="8" name="Rectangle 7">
            <a:extLst>
              <a:ext uri="{FF2B5EF4-FFF2-40B4-BE49-F238E27FC236}">
                <a16:creationId xmlns:a16="http://schemas.microsoft.com/office/drawing/2014/main" id="{0019DA28-DDBD-447C-95FA-5A44BE6D8BD4}"/>
              </a:ext>
            </a:extLst>
          </p:cNvPr>
          <p:cNvSpPr/>
          <p:nvPr/>
        </p:nvSpPr>
        <p:spPr>
          <a:xfrm>
            <a:off x="735010" y="1597165"/>
            <a:ext cx="932884" cy="276999"/>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030A0"/>
                </a:solidFill>
                <a:effectLst/>
                <a:uLnTx/>
                <a:uFillTx/>
                <a:latin typeface="Calibri" panose="020F0502020204030204" pitchFamily="34" charset="0"/>
                <a:ea typeface="Times New Roman" panose="02020603050405020304" pitchFamily="18" charset="0"/>
                <a:cs typeface="+mn-cs"/>
              </a:rPr>
              <a:t>Have slides </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16231BBC-6FFE-438C-93D7-E86351E18BE8}"/>
              </a:ext>
            </a:extLst>
          </p:cNvPr>
          <p:cNvSpPr/>
          <p:nvPr/>
        </p:nvSpPr>
        <p:spPr>
          <a:xfrm>
            <a:off x="216716" y="2972476"/>
            <a:ext cx="2096921" cy="276999"/>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030A0"/>
                </a:solidFill>
                <a:effectLst/>
                <a:uLnTx/>
                <a:uFillTx/>
                <a:latin typeface="Calibri" panose="020F0502020204030204" pitchFamily="34" charset="0"/>
                <a:ea typeface="Times New Roman" panose="02020603050405020304" pitchFamily="18" charset="0"/>
                <a:cs typeface="+mn-cs"/>
              </a:rPr>
              <a:t>Different ways to share views </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Picture 10" descr="Diagram&#10;&#10;Description automatically generated">
            <a:extLst>
              <a:ext uri="{FF2B5EF4-FFF2-40B4-BE49-F238E27FC236}">
                <a16:creationId xmlns:a16="http://schemas.microsoft.com/office/drawing/2014/main" id="{8978ABD9-80F1-4606-B1BF-8F798007D0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1646" y="924831"/>
            <a:ext cx="1376391" cy="673196"/>
          </a:xfrm>
          <a:prstGeom prst="rect">
            <a:avLst/>
          </a:prstGeom>
        </p:spPr>
      </p:pic>
      <p:sp>
        <p:nvSpPr>
          <p:cNvPr id="12" name="Rectangle 11">
            <a:extLst>
              <a:ext uri="{FF2B5EF4-FFF2-40B4-BE49-F238E27FC236}">
                <a16:creationId xmlns:a16="http://schemas.microsoft.com/office/drawing/2014/main" id="{A51032E6-E91F-49A6-AB02-85A59C0A13C4}"/>
              </a:ext>
            </a:extLst>
          </p:cNvPr>
          <p:cNvSpPr/>
          <p:nvPr/>
        </p:nvSpPr>
        <p:spPr>
          <a:xfrm>
            <a:off x="3441306" y="1598028"/>
            <a:ext cx="1883745" cy="461665"/>
          </a:xfrm>
          <a:prstGeom prst="rect">
            <a:avLst/>
          </a:prstGeom>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030A0"/>
                </a:solidFill>
                <a:effectLst/>
                <a:uLnTx/>
                <a:uFillTx/>
                <a:latin typeface="Calibri" panose="020F0502020204030204" pitchFamily="34" charset="0"/>
                <a:ea typeface="Times New Roman" panose="02020603050405020304" pitchFamily="18" charset="0"/>
                <a:cs typeface="+mn-cs"/>
              </a:rPr>
              <a:t>Stay on topic in the chat &amp; use inclusive language</a:t>
            </a:r>
            <a:r>
              <a:rPr kumimoji="0" lang="en-GB" sz="1200" b="0" i="0" u="none" strike="noStrike" kern="1200" cap="none" spc="0" normalizeH="0" baseline="0" noProof="0" dirty="0">
                <a:ln>
                  <a:noFill/>
                </a:ln>
                <a:solidFill>
                  <a:srgbClr val="4D4D4D"/>
                </a:solidFill>
                <a:effectLst/>
                <a:uLnTx/>
                <a:uFillTx/>
                <a:latin typeface="Calibri" panose="020F0502020204030204" pitchFamily="34" charset="0"/>
                <a:ea typeface="Times New Roman" panose="02020603050405020304" pitchFamily="18" charset="0"/>
                <a:cs typeface="+mn-cs"/>
              </a:rPr>
              <a:t> </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B2BDF27B-627D-4E95-BCE4-25242063B950}"/>
              </a:ext>
            </a:extLst>
          </p:cNvPr>
          <p:cNvGrpSpPr/>
          <p:nvPr/>
        </p:nvGrpSpPr>
        <p:grpSpPr>
          <a:xfrm>
            <a:off x="6769634" y="2223361"/>
            <a:ext cx="1359432" cy="1026114"/>
            <a:chOff x="12844978" y="1991816"/>
            <a:chExt cx="5052936" cy="4481871"/>
          </a:xfrm>
        </p:grpSpPr>
        <p:pic>
          <p:nvPicPr>
            <p:cNvPr id="14" name="Picture 13" descr="A picture containing text, clipart, screenshot&#10;&#10;Description automatically generated">
              <a:extLst>
                <a:ext uri="{FF2B5EF4-FFF2-40B4-BE49-F238E27FC236}">
                  <a16:creationId xmlns:a16="http://schemas.microsoft.com/office/drawing/2014/main" id="{78D2EA15-FDB3-4C4C-BF83-973DF94EEF8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5690" r="9051"/>
            <a:stretch/>
          </p:blipFill>
          <p:spPr>
            <a:xfrm>
              <a:off x="12844978" y="1991816"/>
              <a:ext cx="5052936" cy="4481871"/>
            </a:xfrm>
            <a:prstGeom prst="rect">
              <a:avLst/>
            </a:prstGeom>
          </p:spPr>
        </p:pic>
        <p:sp>
          <p:nvSpPr>
            <p:cNvPr id="15" name="TextBox 14">
              <a:extLst>
                <a:ext uri="{FF2B5EF4-FFF2-40B4-BE49-F238E27FC236}">
                  <a16:creationId xmlns:a16="http://schemas.microsoft.com/office/drawing/2014/main" id="{E332B922-7621-46A2-A087-6F0FCCFC14D9}"/>
                </a:ext>
              </a:extLst>
            </p:cNvPr>
            <p:cNvSpPr txBox="1"/>
            <p:nvPr/>
          </p:nvSpPr>
          <p:spPr>
            <a:xfrm>
              <a:off x="13359270" y="4542508"/>
              <a:ext cx="3166140" cy="957821"/>
            </a:xfrm>
            <a:prstGeom prst="rect">
              <a:avLst/>
            </a:prstGeom>
            <a:solidFill>
              <a:srgbClr val="007F90"/>
            </a:solid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825" b="1" i="0" u="none" strike="noStrike" kern="1200" cap="none" spc="0" normalizeH="0" baseline="0" noProof="0" dirty="0">
                  <a:ln>
                    <a:noFill/>
                  </a:ln>
                  <a:solidFill>
                    <a:prstClr val="white"/>
                  </a:solidFill>
                  <a:effectLst/>
                  <a:uLnTx/>
                  <a:uFillTx/>
                  <a:latin typeface="Calibri"/>
                  <a:ea typeface="+mn-ea"/>
                  <a:cs typeface="+mn-cs"/>
                </a:rPr>
                <a:t>HERE TO HELP</a:t>
              </a:r>
            </a:p>
          </p:txBody>
        </p:sp>
      </p:grpSp>
      <p:sp>
        <p:nvSpPr>
          <p:cNvPr id="17" name="Rectangle 16">
            <a:extLst>
              <a:ext uri="{FF2B5EF4-FFF2-40B4-BE49-F238E27FC236}">
                <a16:creationId xmlns:a16="http://schemas.microsoft.com/office/drawing/2014/main" id="{2B2B1A5C-E39F-4BF6-9E0D-0A43108051FE}"/>
              </a:ext>
            </a:extLst>
          </p:cNvPr>
          <p:cNvSpPr/>
          <p:nvPr/>
        </p:nvSpPr>
        <p:spPr>
          <a:xfrm>
            <a:off x="6809554" y="3204870"/>
            <a:ext cx="1377621" cy="276999"/>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mn-cs"/>
              </a:rPr>
              <a:t>We may follow up </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9" name="Picture 18" descr="A picture containing text, clipart&#10;&#10;Description automatically generated">
            <a:extLst>
              <a:ext uri="{FF2B5EF4-FFF2-40B4-BE49-F238E27FC236}">
                <a16:creationId xmlns:a16="http://schemas.microsoft.com/office/drawing/2014/main" id="{6449FA13-DADE-4E99-A2BE-8980B246A18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76"/>
          <a:stretch/>
        </p:blipFill>
        <p:spPr>
          <a:xfrm>
            <a:off x="3377514" y="2316015"/>
            <a:ext cx="1549622" cy="770392"/>
          </a:xfrm>
          <a:prstGeom prst="rect">
            <a:avLst/>
          </a:prstGeom>
        </p:spPr>
      </p:pic>
      <p:sp>
        <p:nvSpPr>
          <p:cNvPr id="20" name="Speech Bubble: Oval 19">
            <a:extLst>
              <a:ext uri="{FF2B5EF4-FFF2-40B4-BE49-F238E27FC236}">
                <a16:creationId xmlns:a16="http://schemas.microsoft.com/office/drawing/2014/main" id="{A35862D3-4116-46B2-B74C-D1A87C2C0E21}"/>
              </a:ext>
            </a:extLst>
          </p:cNvPr>
          <p:cNvSpPr/>
          <p:nvPr/>
        </p:nvSpPr>
        <p:spPr>
          <a:xfrm>
            <a:off x="3820140" y="2597059"/>
            <a:ext cx="648073" cy="435450"/>
          </a:xfrm>
          <a:prstGeom prst="wedgeEllipseCallout">
            <a:avLst>
              <a:gd name="adj1" fmla="val -38900"/>
              <a:gd name="adj2" fmla="val 484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white"/>
                </a:solidFill>
                <a:effectLst/>
                <a:uLnTx/>
                <a:uFillTx/>
                <a:latin typeface="Calibri"/>
                <a:ea typeface="+mn-ea"/>
                <a:cs typeface="+mn-cs"/>
              </a:rPr>
              <a:t>respect</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white"/>
                </a:solidFill>
                <a:effectLst/>
                <a:uLnTx/>
                <a:uFillTx/>
                <a:latin typeface="Calibri"/>
                <a:ea typeface="+mn-ea"/>
                <a:cs typeface="+mn-cs"/>
              </a:rPr>
              <a:t>each other</a:t>
            </a:r>
          </a:p>
        </p:txBody>
      </p:sp>
      <p:sp>
        <p:nvSpPr>
          <p:cNvPr id="21" name="Rectangle 20">
            <a:extLst>
              <a:ext uri="{FF2B5EF4-FFF2-40B4-BE49-F238E27FC236}">
                <a16:creationId xmlns:a16="http://schemas.microsoft.com/office/drawing/2014/main" id="{2479DCDE-BE5F-4833-AF6E-8C3DC16B0E99}"/>
              </a:ext>
            </a:extLst>
          </p:cNvPr>
          <p:cNvSpPr/>
          <p:nvPr/>
        </p:nvSpPr>
        <p:spPr>
          <a:xfrm>
            <a:off x="3244592" y="3092722"/>
            <a:ext cx="1952073" cy="276999"/>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030A0"/>
                </a:solidFill>
                <a:effectLst/>
                <a:uLnTx/>
                <a:uFillTx/>
                <a:latin typeface="Calibri" panose="020F0502020204030204" pitchFamily="34" charset="0"/>
                <a:ea typeface="Times New Roman" panose="02020603050405020304" pitchFamily="18" charset="0"/>
                <a:cs typeface="+mn-cs"/>
              </a:rPr>
              <a:t>Be kind, supportive and fair</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3" name="Picture 22" descr="A picture containing text, clipart&#10;&#10;Description automatically generated">
            <a:extLst>
              <a:ext uri="{FF2B5EF4-FFF2-40B4-BE49-F238E27FC236}">
                <a16:creationId xmlns:a16="http://schemas.microsoft.com/office/drawing/2014/main" id="{90816293-A6CE-4CB6-8CB0-5EF7D919979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4583"/>
          <a:stretch/>
        </p:blipFill>
        <p:spPr>
          <a:xfrm>
            <a:off x="6811091" y="819138"/>
            <a:ext cx="930041" cy="885622"/>
          </a:xfrm>
          <a:prstGeom prst="rect">
            <a:avLst/>
          </a:prstGeom>
        </p:spPr>
      </p:pic>
      <p:sp>
        <p:nvSpPr>
          <p:cNvPr id="24" name="Rectangle 23">
            <a:extLst>
              <a:ext uri="{FF2B5EF4-FFF2-40B4-BE49-F238E27FC236}">
                <a16:creationId xmlns:a16="http://schemas.microsoft.com/office/drawing/2014/main" id="{8F6B0891-9AED-4068-9CCB-5892688FF630}"/>
              </a:ext>
            </a:extLst>
          </p:cNvPr>
          <p:cNvSpPr/>
          <p:nvPr/>
        </p:nvSpPr>
        <p:spPr>
          <a:xfrm>
            <a:off x="6287837" y="1591204"/>
            <a:ext cx="2319930" cy="276999"/>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mn-cs"/>
              </a:rPr>
              <a:t>Don’t take screen grabs/record it</a:t>
            </a:r>
            <a:r>
              <a:rPr kumimoji="0" lang="en-GB" sz="1200" b="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mn-cs"/>
              </a:rPr>
              <a:t> </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26">
            <a:extLst>
              <a:ext uri="{FF2B5EF4-FFF2-40B4-BE49-F238E27FC236}">
                <a16:creationId xmlns:a16="http://schemas.microsoft.com/office/drawing/2014/main" id="{840522AA-292D-4C7B-ADE5-45E417821348}"/>
              </a:ext>
            </a:extLst>
          </p:cNvPr>
          <p:cNvPicPr>
            <a:picLocks noChangeAspect="1"/>
          </p:cNvPicPr>
          <p:nvPr/>
        </p:nvPicPr>
        <p:blipFill>
          <a:blip r:embed="rId9"/>
          <a:stretch>
            <a:fillRect/>
          </a:stretch>
        </p:blipFill>
        <p:spPr>
          <a:xfrm>
            <a:off x="665945" y="3383209"/>
            <a:ext cx="800100" cy="1071563"/>
          </a:xfrm>
          <a:prstGeom prst="rect">
            <a:avLst/>
          </a:prstGeom>
        </p:spPr>
      </p:pic>
      <p:pic>
        <p:nvPicPr>
          <p:cNvPr id="28" name="Picture 27">
            <a:extLst>
              <a:ext uri="{FF2B5EF4-FFF2-40B4-BE49-F238E27FC236}">
                <a16:creationId xmlns:a16="http://schemas.microsoft.com/office/drawing/2014/main" id="{A117E76D-E9DA-4826-9AE7-B4245BFB9774}"/>
              </a:ext>
            </a:extLst>
          </p:cNvPr>
          <p:cNvPicPr>
            <a:picLocks noChangeAspect="1"/>
          </p:cNvPicPr>
          <p:nvPr/>
        </p:nvPicPr>
        <p:blipFill>
          <a:blip r:embed="rId10"/>
          <a:stretch>
            <a:fillRect/>
          </a:stretch>
        </p:blipFill>
        <p:spPr>
          <a:xfrm>
            <a:off x="5613132" y="3569973"/>
            <a:ext cx="585788" cy="1064419"/>
          </a:xfrm>
          <a:prstGeom prst="rect">
            <a:avLst/>
          </a:prstGeom>
        </p:spPr>
      </p:pic>
      <p:sp>
        <p:nvSpPr>
          <p:cNvPr id="29" name="Rectangle 28">
            <a:extLst>
              <a:ext uri="{FF2B5EF4-FFF2-40B4-BE49-F238E27FC236}">
                <a16:creationId xmlns:a16="http://schemas.microsoft.com/office/drawing/2014/main" id="{EE446B10-48AB-4311-A43E-1D0935B39172}"/>
              </a:ext>
            </a:extLst>
          </p:cNvPr>
          <p:cNvSpPr/>
          <p:nvPr/>
        </p:nvSpPr>
        <p:spPr>
          <a:xfrm>
            <a:off x="6320790" y="3790558"/>
            <a:ext cx="1893406" cy="646331"/>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mn-cs"/>
              </a:rPr>
              <a:t>Share what you feel safe to do so and keep things confidential</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B4A9951C-A3C1-4E47-865A-50394AFAE2E9}"/>
              </a:ext>
            </a:extLst>
          </p:cNvPr>
          <p:cNvSpPr/>
          <p:nvPr/>
        </p:nvSpPr>
        <p:spPr>
          <a:xfrm>
            <a:off x="1630288" y="3811185"/>
            <a:ext cx="1453901" cy="646331"/>
          </a:xfrm>
          <a:prstGeom prst="rect">
            <a:avLst/>
          </a:prstGeom>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030A0"/>
                </a:solidFill>
                <a:effectLst/>
                <a:uLnTx/>
                <a:uFillTx/>
                <a:latin typeface="Calibri" panose="020F0502020204030204" pitchFamily="34" charset="0"/>
                <a:ea typeface="Times New Roman" panose="02020603050405020304" pitchFamily="18" charset="0"/>
                <a:cs typeface="+mn-cs"/>
              </a:rPr>
              <a:t>Mute yourself if there is background noise</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9320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318470" y="48376"/>
            <a:ext cx="6172200" cy="857250"/>
          </a:xfrm>
        </p:spPr>
        <p:txBody>
          <a:bodyPr>
            <a:normAutofit/>
          </a:bodyPr>
          <a:lstStyle/>
          <a:p>
            <a:pPr eaLnBrk="1" hangingPunct="1"/>
            <a:r>
              <a:rPr lang="en-US" sz="2700" b="1" dirty="0">
                <a:ea typeface="ＭＳ Ｐゴシック"/>
                <a:cs typeface="ＭＳ Ｐゴシック"/>
              </a:rPr>
              <a:t>Aim for High Reliability </a:t>
            </a:r>
          </a:p>
        </p:txBody>
      </p:sp>
      <p:graphicFrame>
        <p:nvGraphicFramePr>
          <p:cNvPr id="5" name="Diagram 4"/>
          <p:cNvGraphicFramePr/>
          <p:nvPr>
            <p:extLst>
              <p:ext uri="{D42A27DB-BD31-4B8C-83A1-F6EECF244321}">
                <p14:modId xmlns:p14="http://schemas.microsoft.com/office/powerpoint/2010/main" val="439798827"/>
              </p:ext>
            </p:extLst>
          </p:nvPr>
        </p:nvGraphicFramePr>
        <p:xfrm>
          <a:off x="292554" y="477001"/>
          <a:ext cx="8712968" cy="5794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a:extLst>
              <a:ext uri="{FF2B5EF4-FFF2-40B4-BE49-F238E27FC236}">
                <a16:creationId xmlns:a16="http://schemas.microsoft.com/office/drawing/2014/main" id="{D8DC090D-D5A7-4BA4-A55F-364244699DDC}"/>
              </a:ext>
            </a:extLst>
          </p:cNvPr>
          <p:cNvCxnSpPr/>
          <p:nvPr/>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38916" name="Picture 4" descr="large image"/>
          <p:cNvPicPr>
            <a:picLocks noChangeAspect="1" noChangeArrowheads="1"/>
          </p:cNvPicPr>
          <p:nvPr/>
        </p:nvPicPr>
        <p:blipFill>
          <a:blip r:embed="rId8" cstate="print"/>
          <a:srcRect/>
          <a:stretch>
            <a:fillRect/>
          </a:stretch>
        </p:blipFill>
        <p:spPr bwMode="auto">
          <a:xfrm>
            <a:off x="7740353" y="195485"/>
            <a:ext cx="1224136" cy="1512169"/>
          </a:xfrm>
          <a:prstGeom prst="rect">
            <a:avLst/>
          </a:prstGeom>
          <a:noFill/>
          <a:ln w="9525">
            <a:noFill/>
            <a:miter lim="800000"/>
            <a:headEnd/>
            <a:tailEnd/>
          </a:ln>
        </p:spPr>
      </p:pic>
    </p:spTree>
    <p:extLst>
      <p:ext uri="{BB962C8B-B14F-4D97-AF65-F5344CB8AC3E}">
        <p14:creationId xmlns:p14="http://schemas.microsoft.com/office/powerpoint/2010/main" val="1952665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635646"/>
            <a:ext cx="8229600" cy="2088232"/>
          </a:xfrm>
        </p:spPr>
        <p:txBody>
          <a:bodyPr>
            <a:normAutofit/>
          </a:bodyPr>
          <a:lstStyle/>
          <a:p>
            <a:r>
              <a:rPr lang="en-GB" b="1" dirty="0">
                <a:cs typeface="Arial" panose="020B0604020202020204" pitchFamily="34" charset="0"/>
              </a:rPr>
              <a:t>Integrating QI and Sustaining Change</a:t>
            </a:r>
            <a:br>
              <a:rPr lang="en-GB" b="1" dirty="0"/>
            </a:br>
            <a:r>
              <a:rPr lang="en-GB" sz="2200" dirty="0">
                <a:latin typeface="Arial" panose="020B0604020202020204" pitchFamily="34" charset="0"/>
                <a:cs typeface="Arial" panose="020B0604020202020204" pitchFamily="34" charset="0"/>
              </a:rPr>
              <a:t>Improving Care for Children with Epilepsy </a:t>
            </a:r>
            <a:br>
              <a:rPr lang="en-GB" sz="2200" dirty="0">
                <a:latin typeface="Arial" panose="020B0604020202020204" pitchFamily="34" charset="0"/>
                <a:cs typeface="Arial" panose="020B0604020202020204" pitchFamily="34" charset="0"/>
              </a:rPr>
            </a:br>
            <a:br>
              <a:rPr lang="en-GB" sz="2200" dirty="0">
                <a:latin typeface="Arial" panose="020B0604020202020204" pitchFamily="34" charset="0"/>
                <a:cs typeface="Arial" panose="020B0604020202020204" pitchFamily="34" charset="0"/>
              </a:rPr>
            </a:br>
            <a:r>
              <a:rPr lang="en-GB" sz="3200" b="1" dirty="0">
                <a:latin typeface="Arial" panose="020B0604020202020204" pitchFamily="34" charset="0"/>
                <a:cs typeface="Arial" panose="020B0604020202020204" pitchFamily="34" charset="0"/>
              </a:rPr>
              <a:t>Break-out room team task</a:t>
            </a:r>
            <a:br>
              <a:rPr lang="en-GB" sz="2200" dirty="0">
                <a:cs typeface="Arial" panose="020B0604020202020204" pitchFamily="34" charset="0"/>
              </a:rPr>
            </a:b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8624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DEC10-983A-C34E-BB7C-CBFE29824699}"/>
              </a:ext>
            </a:extLst>
          </p:cNvPr>
          <p:cNvSpPr>
            <a:spLocks noGrp="1"/>
          </p:cNvSpPr>
          <p:nvPr>
            <p:ph type="title"/>
          </p:nvPr>
        </p:nvSpPr>
        <p:spPr>
          <a:xfrm>
            <a:off x="278879" y="411510"/>
            <a:ext cx="8229600" cy="475562"/>
          </a:xfrm>
        </p:spPr>
        <p:txBody>
          <a:bodyPr>
            <a:normAutofit fontScale="90000"/>
          </a:bodyPr>
          <a:lstStyle/>
          <a:p>
            <a:r>
              <a:rPr lang="en-US" b="1" dirty="0">
                <a:solidFill>
                  <a:srgbClr val="00B0F0"/>
                </a:solidFill>
              </a:rPr>
              <a:t>Breakout  Activity Team Breakout 30 mins </a:t>
            </a:r>
            <a:br>
              <a:rPr lang="en-US" dirty="0">
                <a:solidFill>
                  <a:srgbClr val="00B0F0"/>
                </a:solidFill>
              </a:rPr>
            </a:br>
            <a:endParaRPr lang="en-US" b="1" dirty="0">
              <a:solidFill>
                <a:srgbClr val="00B0F0"/>
              </a:solidFill>
            </a:endParaRPr>
          </a:p>
        </p:txBody>
      </p:sp>
      <p:sp>
        <p:nvSpPr>
          <p:cNvPr id="3" name="Content Placeholder 2">
            <a:extLst>
              <a:ext uri="{FF2B5EF4-FFF2-40B4-BE49-F238E27FC236}">
                <a16:creationId xmlns:a16="http://schemas.microsoft.com/office/drawing/2014/main" id="{1BD223CA-C77B-BE42-9733-7C19BE052640}"/>
              </a:ext>
            </a:extLst>
          </p:cNvPr>
          <p:cNvSpPr>
            <a:spLocks noGrp="1"/>
          </p:cNvSpPr>
          <p:nvPr>
            <p:ph idx="1"/>
          </p:nvPr>
        </p:nvSpPr>
        <p:spPr>
          <a:xfrm>
            <a:off x="279149" y="919043"/>
            <a:ext cx="8658712" cy="3394472"/>
          </a:xfrm>
        </p:spPr>
        <p:txBody>
          <a:bodyPr>
            <a:normAutofit/>
          </a:bodyPr>
          <a:lstStyle/>
          <a:p>
            <a:pPr marL="0" indent="0">
              <a:buNone/>
            </a:pPr>
            <a:r>
              <a:rPr lang="en-US" sz="2000" dirty="0">
                <a:solidFill>
                  <a:srgbClr val="002060"/>
                </a:solidFill>
              </a:rPr>
              <a:t>Starting with you </a:t>
            </a:r>
            <a:r>
              <a:rPr lang="en-US" sz="2000" b="1" dirty="0">
                <a:solidFill>
                  <a:srgbClr val="002060"/>
                </a:solidFill>
              </a:rPr>
              <a:t>AIM</a:t>
            </a:r>
            <a:r>
              <a:rPr lang="en-US" sz="2000" dirty="0">
                <a:solidFill>
                  <a:srgbClr val="002060"/>
                </a:solidFill>
              </a:rPr>
              <a:t> and the </a:t>
            </a:r>
            <a:r>
              <a:rPr lang="en-US" sz="2000" b="1" dirty="0">
                <a:solidFill>
                  <a:srgbClr val="002060"/>
                </a:solidFill>
              </a:rPr>
              <a:t>OUTCOMES</a:t>
            </a:r>
            <a:r>
              <a:rPr lang="en-US" sz="2000" dirty="0">
                <a:solidFill>
                  <a:srgbClr val="002060"/>
                </a:solidFill>
              </a:rPr>
              <a:t> of your project </a:t>
            </a:r>
          </a:p>
          <a:p>
            <a:pPr marL="0" indent="0">
              <a:buNone/>
            </a:pPr>
            <a:endParaRPr lang="en-US" sz="2000" dirty="0">
              <a:solidFill>
                <a:srgbClr val="002060"/>
              </a:solidFill>
            </a:endParaRPr>
          </a:p>
          <a:p>
            <a:r>
              <a:rPr lang="en-US" sz="2000" dirty="0">
                <a:solidFill>
                  <a:srgbClr val="002060"/>
                </a:solidFill>
              </a:rPr>
              <a:t>Discuss how you will SHARE your QI journey and outcomes,</a:t>
            </a:r>
          </a:p>
          <a:p>
            <a:r>
              <a:rPr lang="en-US" sz="2000" dirty="0">
                <a:solidFill>
                  <a:srgbClr val="002060"/>
                </a:solidFill>
              </a:rPr>
              <a:t>Include wider learning locally with other teams, managers and the wider </a:t>
            </a:r>
            <a:r>
              <a:rPr lang="en-US" sz="2000" dirty="0" err="1">
                <a:solidFill>
                  <a:srgbClr val="002060"/>
                </a:solidFill>
              </a:rPr>
              <a:t>organisation</a:t>
            </a:r>
            <a:r>
              <a:rPr lang="en-US" sz="2000" dirty="0">
                <a:solidFill>
                  <a:srgbClr val="002060"/>
                </a:solidFill>
              </a:rPr>
              <a:t> for example the Clinical Governance, </a:t>
            </a:r>
          </a:p>
          <a:p>
            <a:r>
              <a:rPr lang="en-US" sz="2000" dirty="0">
                <a:solidFill>
                  <a:srgbClr val="002060"/>
                </a:solidFill>
              </a:rPr>
              <a:t>Include details of co-production with patients and families and patient engagement teams,</a:t>
            </a:r>
          </a:p>
          <a:p>
            <a:r>
              <a:rPr lang="en-US" sz="2000" dirty="0">
                <a:solidFill>
                  <a:srgbClr val="002060"/>
                </a:solidFill>
              </a:rPr>
              <a:t>Design a 5-point plan. </a:t>
            </a:r>
          </a:p>
        </p:txBody>
      </p:sp>
    </p:spTree>
    <p:extLst>
      <p:ext uri="{BB962C8B-B14F-4D97-AF65-F5344CB8AC3E}">
        <p14:creationId xmlns:p14="http://schemas.microsoft.com/office/powerpoint/2010/main" val="2645737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635646"/>
            <a:ext cx="8229600" cy="2088232"/>
          </a:xfrm>
        </p:spPr>
        <p:txBody>
          <a:bodyPr>
            <a:normAutofit/>
          </a:bodyPr>
          <a:lstStyle/>
          <a:p>
            <a:r>
              <a:rPr lang="en-GB" b="1" dirty="0">
                <a:cs typeface="Arial" panose="020B0604020202020204" pitchFamily="34" charset="0"/>
              </a:rPr>
              <a:t>Integrating QI and Sustaining Change</a:t>
            </a:r>
            <a:br>
              <a:rPr lang="en-GB" b="1" dirty="0"/>
            </a:br>
            <a:r>
              <a:rPr lang="en-GB" sz="2200" dirty="0">
                <a:latin typeface="Arial" panose="020B0604020202020204" pitchFamily="34" charset="0"/>
                <a:cs typeface="Arial" panose="020B0604020202020204" pitchFamily="34" charset="0"/>
              </a:rPr>
              <a:t>Improving Care for Children with Epilepsy </a:t>
            </a:r>
            <a:br>
              <a:rPr lang="en-GB" sz="2200" dirty="0">
                <a:latin typeface="Arial" panose="020B0604020202020204" pitchFamily="34" charset="0"/>
                <a:cs typeface="Arial" panose="020B0604020202020204" pitchFamily="34" charset="0"/>
              </a:rPr>
            </a:br>
            <a:br>
              <a:rPr lang="en-GB" sz="2200" dirty="0">
                <a:latin typeface="Arial" panose="020B0604020202020204" pitchFamily="34" charset="0"/>
                <a:cs typeface="Arial" panose="020B0604020202020204" pitchFamily="34" charset="0"/>
              </a:rPr>
            </a:br>
            <a:r>
              <a:rPr lang="en-GB" sz="3200" dirty="0">
                <a:cs typeface="Arial" panose="020B0604020202020204" pitchFamily="34" charset="0"/>
              </a:rPr>
              <a:t>March Event instructions</a:t>
            </a:r>
            <a:br>
              <a:rPr lang="en-GB" sz="2200" dirty="0">
                <a:cs typeface="Arial" panose="020B0604020202020204" pitchFamily="34" charset="0"/>
              </a:rPr>
            </a:b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9197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DEC10-983A-C34E-BB7C-CBFE29824699}"/>
              </a:ext>
            </a:extLst>
          </p:cNvPr>
          <p:cNvSpPr>
            <a:spLocks noGrp="1"/>
          </p:cNvSpPr>
          <p:nvPr>
            <p:ph type="title"/>
          </p:nvPr>
        </p:nvSpPr>
        <p:spPr>
          <a:xfrm>
            <a:off x="279149" y="195486"/>
            <a:ext cx="8229600" cy="475562"/>
          </a:xfrm>
        </p:spPr>
        <p:txBody>
          <a:bodyPr>
            <a:normAutofit fontScale="90000"/>
          </a:bodyPr>
          <a:lstStyle/>
          <a:p>
            <a:r>
              <a:rPr lang="en-US" b="1" dirty="0">
                <a:solidFill>
                  <a:srgbClr val="00B0F0"/>
                </a:solidFill>
              </a:rPr>
              <a:t>17 March Shared learning event</a:t>
            </a:r>
          </a:p>
        </p:txBody>
      </p:sp>
      <p:sp>
        <p:nvSpPr>
          <p:cNvPr id="3" name="Content Placeholder 2">
            <a:extLst>
              <a:ext uri="{FF2B5EF4-FFF2-40B4-BE49-F238E27FC236}">
                <a16:creationId xmlns:a16="http://schemas.microsoft.com/office/drawing/2014/main" id="{1BD223CA-C77B-BE42-9733-7C19BE052640}"/>
              </a:ext>
            </a:extLst>
          </p:cNvPr>
          <p:cNvSpPr>
            <a:spLocks noGrp="1"/>
          </p:cNvSpPr>
          <p:nvPr>
            <p:ph idx="1"/>
          </p:nvPr>
        </p:nvSpPr>
        <p:spPr>
          <a:xfrm>
            <a:off x="279149" y="919042"/>
            <a:ext cx="8658712" cy="3812947"/>
          </a:xfrm>
        </p:spPr>
        <p:txBody>
          <a:bodyPr>
            <a:normAutofit fontScale="92500" lnSpcReduction="10000"/>
          </a:bodyPr>
          <a:lstStyle/>
          <a:p>
            <a:pPr>
              <a:lnSpc>
                <a:spcPct val="110000"/>
              </a:lnSpc>
            </a:pPr>
            <a:r>
              <a:rPr lang="en-US" sz="2000" dirty="0">
                <a:solidFill>
                  <a:srgbClr val="002060"/>
                </a:solidFill>
              </a:rPr>
              <a:t>Event begins 12:30pm – 16:00pm (Speakers will need to login early to address any technical issues that may occur on the day),</a:t>
            </a:r>
          </a:p>
          <a:p>
            <a:pPr>
              <a:lnSpc>
                <a:spcPct val="110000"/>
              </a:lnSpc>
            </a:pPr>
            <a:r>
              <a:rPr lang="en-US" sz="2000" dirty="0">
                <a:solidFill>
                  <a:srgbClr val="002060"/>
                </a:solidFill>
              </a:rPr>
              <a:t>All teams to select speakers rep for their team submit their names and a signed media consent form,</a:t>
            </a:r>
          </a:p>
          <a:p>
            <a:pPr>
              <a:lnSpc>
                <a:spcPct val="110000"/>
              </a:lnSpc>
            </a:pPr>
            <a:r>
              <a:rPr lang="en-US" sz="2000" dirty="0">
                <a:solidFill>
                  <a:srgbClr val="002060"/>
                </a:solidFill>
              </a:rPr>
              <a:t>Speakers will be sent a different joining link than the rest of the team</a:t>
            </a:r>
          </a:p>
          <a:p>
            <a:pPr>
              <a:lnSpc>
                <a:spcPct val="110000"/>
              </a:lnSpc>
            </a:pPr>
            <a:r>
              <a:rPr lang="en-US" sz="2000" dirty="0">
                <a:solidFill>
                  <a:srgbClr val="002060"/>
                </a:solidFill>
              </a:rPr>
              <a:t>Everyone else will join via the promoted link,</a:t>
            </a:r>
          </a:p>
          <a:p>
            <a:pPr>
              <a:lnSpc>
                <a:spcPct val="110000"/>
              </a:lnSpc>
            </a:pPr>
            <a:r>
              <a:rPr lang="en-US" sz="2000" dirty="0">
                <a:solidFill>
                  <a:srgbClr val="002060"/>
                </a:solidFill>
              </a:rPr>
              <a:t>All media consent forms, presentations and posters must be submitted by </a:t>
            </a:r>
            <a:r>
              <a:rPr lang="en-US" sz="2000" b="1" dirty="0">
                <a:solidFill>
                  <a:srgbClr val="002060"/>
                </a:solidFill>
              </a:rPr>
              <a:t>11 March 2022,</a:t>
            </a:r>
            <a:endParaRPr lang="en-US" sz="2000" dirty="0">
              <a:solidFill>
                <a:srgbClr val="002060"/>
              </a:solidFill>
            </a:endParaRPr>
          </a:p>
          <a:p>
            <a:pPr>
              <a:lnSpc>
                <a:spcPct val="110000"/>
              </a:lnSpc>
            </a:pPr>
            <a:r>
              <a:rPr lang="en-US" sz="2000" dirty="0">
                <a:solidFill>
                  <a:srgbClr val="002060"/>
                </a:solidFill>
              </a:rPr>
              <a:t>Invite your colleagues/management to the event hear about your QI journey and what they could learn from your experience and outcomes to improve the care for CYP.  </a:t>
            </a:r>
          </a:p>
        </p:txBody>
      </p:sp>
    </p:spTree>
    <p:extLst>
      <p:ext uri="{BB962C8B-B14F-4D97-AF65-F5344CB8AC3E}">
        <p14:creationId xmlns:p14="http://schemas.microsoft.com/office/powerpoint/2010/main" val="2131859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DEC10-983A-C34E-BB7C-CBFE29824699}"/>
              </a:ext>
            </a:extLst>
          </p:cNvPr>
          <p:cNvSpPr>
            <a:spLocks noGrp="1"/>
          </p:cNvSpPr>
          <p:nvPr>
            <p:ph type="title"/>
          </p:nvPr>
        </p:nvSpPr>
        <p:spPr>
          <a:xfrm>
            <a:off x="323529" y="123478"/>
            <a:ext cx="8229600" cy="475562"/>
          </a:xfrm>
        </p:spPr>
        <p:txBody>
          <a:bodyPr>
            <a:normAutofit fontScale="90000"/>
          </a:bodyPr>
          <a:lstStyle/>
          <a:p>
            <a:r>
              <a:rPr lang="en-US" b="1" dirty="0">
                <a:solidFill>
                  <a:srgbClr val="00B0F0"/>
                </a:solidFill>
              </a:rPr>
              <a:t>17 March Shared learning event</a:t>
            </a:r>
          </a:p>
        </p:txBody>
      </p:sp>
      <p:graphicFrame>
        <p:nvGraphicFramePr>
          <p:cNvPr id="4" name="Table 3">
            <a:extLst>
              <a:ext uri="{FF2B5EF4-FFF2-40B4-BE49-F238E27FC236}">
                <a16:creationId xmlns:a16="http://schemas.microsoft.com/office/drawing/2014/main" id="{08E8DC2F-3942-447D-96EE-B4CAFBBFF393}"/>
              </a:ext>
            </a:extLst>
          </p:cNvPr>
          <p:cNvGraphicFramePr>
            <a:graphicFrameLocks noGrp="1"/>
          </p:cNvGraphicFramePr>
          <p:nvPr>
            <p:extLst>
              <p:ext uri="{D42A27DB-BD31-4B8C-83A1-F6EECF244321}">
                <p14:modId xmlns:p14="http://schemas.microsoft.com/office/powerpoint/2010/main" val="1839370050"/>
              </p:ext>
            </p:extLst>
          </p:nvPr>
        </p:nvGraphicFramePr>
        <p:xfrm>
          <a:off x="323529" y="771550"/>
          <a:ext cx="8424936" cy="4248472"/>
        </p:xfrm>
        <a:graphic>
          <a:graphicData uri="http://schemas.openxmlformats.org/drawingml/2006/table">
            <a:tbl>
              <a:tblPr firstRow="1" firstCol="1" bandRow="1"/>
              <a:tblGrid>
                <a:gridCol w="340503">
                  <a:extLst>
                    <a:ext uri="{9D8B030D-6E8A-4147-A177-3AD203B41FA5}">
                      <a16:colId xmlns:a16="http://schemas.microsoft.com/office/drawing/2014/main" val="3149333192"/>
                    </a:ext>
                  </a:extLst>
                </a:gridCol>
                <a:gridCol w="811624">
                  <a:extLst>
                    <a:ext uri="{9D8B030D-6E8A-4147-A177-3AD203B41FA5}">
                      <a16:colId xmlns:a16="http://schemas.microsoft.com/office/drawing/2014/main" val="2304613380"/>
                    </a:ext>
                  </a:extLst>
                </a:gridCol>
                <a:gridCol w="3048209">
                  <a:extLst>
                    <a:ext uri="{9D8B030D-6E8A-4147-A177-3AD203B41FA5}">
                      <a16:colId xmlns:a16="http://schemas.microsoft.com/office/drawing/2014/main" val="22069818"/>
                    </a:ext>
                  </a:extLst>
                </a:gridCol>
                <a:gridCol w="4224600">
                  <a:extLst>
                    <a:ext uri="{9D8B030D-6E8A-4147-A177-3AD203B41FA5}">
                      <a16:colId xmlns:a16="http://schemas.microsoft.com/office/drawing/2014/main" val="2000801686"/>
                    </a:ext>
                  </a:extLst>
                </a:gridCol>
              </a:tblGrid>
              <a:tr h="343225">
                <a:tc>
                  <a:txBody>
                    <a:bodyPr/>
                    <a:lstStyle/>
                    <a:p>
                      <a:r>
                        <a:rPr lang="en-US" sz="1000" b="1">
                          <a:effectLst/>
                          <a:latin typeface="Arial" panose="020B0604020202020204" pitchFamily="34" charset="0"/>
                          <a:ea typeface="Calibri" panose="020F0502020204030204" pitchFamily="34" charset="0"/>
                          <a:cs typeface="Times New Roman" panose="02020603050405020304" pitchFamily="18" charset="0"/>
                        </a:rPr>
                        <a:t>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000">
                          <a:effectLst/>
                          <a:latin typeface="Arial" panose="020B0604020202020204" pitchFamily="34" charset="0"/>
                          <a:ea typeface="Calibri" panose="020F0502020204030204" pitchFamily="34" charset="0"/>
                          <a:cs typeface="Times New Roman" panose="02020603050405020304" pitchFamily="18" charset="0"/>
                        </a:rPr>
                        <a:t>12:30 PM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Chair’s Welcome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Mark Devlin, Chief Executive, Young Epilepsy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95551363"/>
                  </a:ext>
                </a:extLst>
              </a:tr>
              <a:tr h="366269">
                <a:tc>
                  <a:txBody>
                    <a:bodyPr/>
                    <a:lstStyle/>
                    <a:p>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12:40 PM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Reduce waiting times for first seizure referrals</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Presentations and Q&amp;A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Salisbury NHS Foundation Trust</a:t>
                      </a:r>
                      <a:r>
                        <a:rPr lang="en-US" sz="1000" spc="-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spc="-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North Tees &amp; </a:t>
                      </a:r>
                      <a:r>
                        <a:rPr lang="en-US" sz="1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Hartlepool</a:t>
                      </a: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NHS Foundation Trust</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32170094"/>
                  </a:ext>
                </a:extLst>
              </a:tr>
              <a:tr h="347912">
                <a:tc>
                  <a:txBody>
                    <a:bodyPr/>
                    <a:lstStyle/>
                    <a:p>
                      <a:r>
                        <a:rPr lang="en-US" sz="1000" b="1">
                          <a:effectLst/>
                          <a:latin typeface="Arial" panose="020B0604020202020204" pitchFamily="34" charset="0"/>
                          <a:ea typeface="Calibri" panose="020F0502020204030204" pitchFamily="34" charset="0"/>
                          <a:cs typeface="Times New Roman" panose="02020603050405020304" pitchFamily="18" charset="0"/>
                        </a:rPr>
                        <a:t>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0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r>
                        <a:rPr lang="en-US" sz="1000">
                          <a:effectLst/>
                          <a:latin typeface="Arial" panose="020B0604020202020204" pitchFamily="34" charset="0"/>
                          <a:ea typeface="Calibri" panose="020F0502020204030204" pitchFamily="34" charset="0"/>
                          <a:cs typeface="Times New Roman" panose="02020603050405020304" pitchFamily="18" charset="0"/>
                        </a:rPr>
                        <a:t>13:00 PM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US" sz="1000" b="1" dirty="0">
                          <a:effectLst/>
                          <a:latin typeface="Arial" panose="020B0604020202020204" pitchFamily="34" charset="0"/>
                          <a:ea typeface="Calibri" panose="020F0502020204030204" pitchFamily="34" charset="0"/>
                          <a:cs typeface="Times New Roman" panose="02020603050405020304" pitchFamily="18" charset="0"/>
                        </a:rPr>
                        <a:t>Digitalization of Epilepsy passport </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Arial" panose="020B0604020202020204" pitchFamily="34" charset="0"/>
                          <a:ea typeface="Calibri" panose="020F0502020204030204" pitchFamily="34" charset="0"/>
                          <a:cs typeface="Times New Roman" panose="02020603050405020304" pitchFamily="18" charset="0"/>
                        </a:rPr>
                        <a:t>Q&amp;A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000">
                          <a:effectLst/>
                          <a:latin typeface="Arial" panose="020B0604020202020204" pitchFamily="34" charset="0"/>
                          <a:ea typeface="Calibri" panose="020F0502020204030204" pitchFamily="34" charset="0"/>
                          <a:cs typeface="Times New Roman" panose="02020603050405020304" pitchFamily="18" charset="0"/>
                        </a:rPr>
                        <a:t>University hospitals of Morecambe Bay NHS Foundation Trust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486743080"/>
                  </a:ext>
                </a:extLst>
              </a:tr>
              <a:tr h="343225">
                <a:tc>
                  <a:txBody>
                    <a:bodyPr/>
                    <a:lstStyle/>
                    <a:p>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0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13:10PM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SUDEP risk</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Q&amp;A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Oxford University Hospitals NHS Foundation Trust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16720243"/>
                  </a:ext>
                </a:extLst>
              </a:tr>
              <a:tr h="514839">
                <a:tc>
                  <a:txBody>
                    <a:bodyPr/>
                    <a:lstStyle/>
                    <a:p>
                      <a:r>
                        <a:rPr lang="en-US" sz="1000" b="1">
                          <a:effectLst/>
                          <a:latin typeface="Arial" panose="020B0604020202020204" pitchFamily="34" charset="0"/>
                          <a:ea typeface="Calibri" panose="020F0502020204030204" pitchFamily="34" charset="0"/>
                          <a:cs typeface="Times New Roman" panose="02020603050405020304" pitchFamily="18" charset="0"/>
                        </a:rPr>
                        <a:t>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0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r>
                        <a:rPr lang="en-US" sz="1000">
                          <a:effectLst/>
                          <a:latin typeface="Arial" panose="020B0604020202020204" pitchFamily="34" charset="0"/>
                          <a:ea typeface="Calibri" panose="020F0502020204030204" pitchFamily="34" charset="0"/>
                          <a:cs typeface="Times New Roman" panose="02020603050405020304" pitchFamily="18" charset="0"/>
                        </a:rPr>
                        <a:t>13:20 PM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000" b="1" dirty="0">
                          <a:effectLst/>
                          <a:latin typeface="Arial" panose="020B0604020202020204" pitchFamily="34" charset="0"/>
                          <a:ea typeface="Calibri" panose="020F0502020204030204" pitchFamily="34" charset="0"/>
                          <a:cs typeface="Times New Roman" panose="02020603050405020304" pitchFamily="18" charset="0"/>
                        </a:rPr>
                        <a:t>Establishing a Transition Service</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Arial" panose="020B0604020202020204" pitchFamily="34" charset="0"/>
                          <a:ea typeface="Calibri" panose="020F0502020204030204" pitchFamily="34" charset="0"/>
                          <a:cs typeface="Times New Roman" panose="02020603050405020304" pitchFamily="18" charset="0"/>
                        </a:rPr>
                        <a:t>Presentations and Q&amp;A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000" dirty="0" err="1">
                          <a:effectLst/>
                          <a:latin typeface="Arial" panose="020B0604020202020204" pitchFamily="34" charset="0"/>
                          <a:ea typeface="Calibri" panose="020F0502020204030204" pitchFamily="34" charset="0"/>
                          <a:cs typeface="Times New Roman" panose="02020603050405020304" pitchFamily="18" charset="0"/>
                        </a:rPr>
                        <a:t>Croyden</a:t>
                      </a:r>
                      <a:r>
                        <a:rPr lang="en-US" sz="1000" dirty="0">
                          <a:effectLst/>
                          <a:latin typeface="Arial" panose="020B0604020202020204" pitchFamily="34" charset="0"/>
                          <a:ea typeface="Calibri" panose="020F0502020204030204" pitchFamily="34" charset="0"/>
                          <a:cs typeface="Times New Roman" panose="02020603050405020304" pitchFamily="18" charset="0"/>
                        </a:rPr>
                        <a:t> Health Service NHS Trust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Arial" panose="020B0604020202020204" pitchFamily="34" charset="0"/>
                          <a:ea typeface="Calibri" panose="020F0502020204030204" pitchFamily="34" charset="0"/>
                          <a:cs typeface="Times New Roman" panose="02020603050405020304" pitchFamily="18" charset="0"/>
                        </a:rPr>
                        <a:t>East Lancashire Hospital Trust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2315139936"/>
                  </a:ext>
                </a:extLst>
              </a:tr>
              <a:tr h="544395">
                <a:tc>
                  <a:txBody>
                    <a:bodyPr/>
                    <a:lstStyle/>
                    <a:p>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13:50 PM</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Mental health pathways</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Presentations and Q&amp;A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Epsom and St </a:t>
                      </a:r>
                      <a:r>
                        <a:rPr lang="en-US" sz="1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Helier</a:t>
                      </a: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University NHS Trust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North-West Anglia Foundation Trust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Warrington and Halton Teaching Hospitals NHS Foundation Trust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2167571733"/>
                  </a:ext>
                </a:extLst>
              </a:tr>
              <a:tr h="171613">
                <a:tc>
                  <a:txBody>
                    <a:bodyPr/>
                    <a:lstStyle/>
                    <a:p>
                      <a:r>
                        <a:rPr lang="en-US" sz="10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0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14:15 PM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a:r>
                        <a:rPr lang="en-US" sz="10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BREAK</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0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2618006204"/>
                  </a:ext>
                </a:extLst>
              </a:tr>
              <a:tr h="213189">
                <a:tc>
                  <a:txBody>
                    <a:bodyPr/>
                    <a:lstStyle/>
                    <a:p>
                      <a:pPr>
                        <a:spcAft>
                          <a:spcPts val="1200"/>
                        </a:spcAft>
                      </a:pPr>
                      <a:r>
                        <a:rPr lang="en-US" sz="1000" b="1">
                          <a:effectLst/>
                          <a:latin typeface="Arial" panose="020B0604020202020204" pitchFamily="34" charset="0"/>
                          <a:ea typeface="Calibri" panose="020F0502020204030204" pitchFamily="34" charset="0"/>
                          <a:cs typeface="Times New Roman" panose="02020603050405020304" pitchFamily="18" charset="0"/>
                        </a:rPr>
                        <a:t>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spcAft>
                          <a:spcPts val="120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14:35 PM</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Welcome back</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Mark Devlin, Chief Executive, Young Epilepsy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588510261"/>
                  </a:ext>
                </a:extLst>
              </a:tr>
              <a:tr h="363683">
                <a:tc>
                  <a:txBody>
                    <a:bodyPr/>
                    <a:lstStyle/>
                    <a:p>
                      <a:pPr>
                        <a:spcAft>
                          <a:spcPts val="1200"/>
                        </a:spcAft>
                      </a:pPr>
                      <a:r>
                        <a:rPr lang="en-US" sz="1000" b="1">
                          <a:effectLst/>
                          <a:latin typeface="Arial" panose="020B0604020202020204" pitchFamily="34" charset="0"/>
                          <a:ea typeface="Calibri" panose="020F0502020204030204" pitchFamily="34" charset="0"/>
                          <a:cs typeface="Times New Roman" panose="02020603050405020304" pitchFamily="18" charset="0"/>
                        </a:rPr>
                        <a:t>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spcAft>
                          <a:spcPts val="120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14:40PM</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000" b="1" dirty="0">
                          <a:effectLst/>
                          <a:latin typeface="Arial" panose="020B0604020202020204" pitchFamily="34" charset="0"/>
                          <a:ea typeface="Calibri" panose="020F0502020204030204" pitchFamily="34" charset="0"/>
                          <a:cs typeface="Times New Roman" panose="02020603050405020304" pitchFamily="18" charset="0"/>
                        </a:rPr>
                        <a:t>Patient and family engagement </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Arial" panose="020B0604020202020204" pitchFamily="34" charset="0"/>
                          <a:ea typeface="Calibri" panose="020F0502020204030204" pitchFamily="34" charset="0"/>
                          <a:cs typeface="Times New Roman" panose="02020603050405020304" pitchFamily="18" charset="0"/>
                        </a:rPr>
                        <a:t>Presentations and Q&amp;A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Barts Health NHS Trust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Doncaster and Bassetlaw NHS Foundation Trust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49399984"/>
                  </a:ext>
                </a:extLst>
              </a:tr>
              <a:tr h="172769">
                <a:tc>
                  <a:txBody>
                    <a:bodyPr/>
                    <a:lstStyle/>
                    <a:p>
                      <a:pPr>
                        <a:spcAft>
                          <a:spcPts val="1200"/>
                        </a:spcAft>
                      </a:pPr>
                      <a:r>
                        <a:rPr lang="en-US"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spcAft>
                          <a:spcPts val="1200"/>
                        </a:spcAft>
                      </a:pPr>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15:00 PM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First year of care</a:t>
                      </a:r>
                      <a:r>
                        <a:rPr lang="en-GB"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Q&amp;A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West Yorkshire &amp; Harrogate Health and Care Partnership - ICS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2525320954"/>
                  </a:ext>
                </a:extLst>
              </a:tr>
              <a:tr h="347912">
                <a:tc>
                  <a:txBody>
                    <a:bodyPr/>
                    <a:lstStyle/>
                    <a:p>
                      <a:pPr>
                        <a:spcAft>
                          <a:spcPts val="1200"/>
                        </a:spcAft>
                      </a:pPr>
                      <a:r>
                        <a:rPr lang="en-US" sz="1000" b="1">
                          <a:effectLst/>
                          <a:latin typeface="Arial" panose="020B0604020202020204" pitchFamily="34" charset="0"/>
                          <a:ea typeface="Calibri" panose="020F0502020204030204" pitchFamily="34" charset="0"/>
                          <a:cs typeface="Times New Roman" panose="02020603050405020304" pitchFamily="18" charset="0"/>
                        </a:rPr>
                        <a:t>11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spcAft>
                          <a:spcPts val="1200"/>
                        </a:spcAft>
                      </a:pPr>
                      <a:r>
                        <a:rPr lang="en-US" sz="1000">
                          <a:effectLst/>
                          <a:latin typeface="Arial" panose="020B0604020202020204" pitchFamily="34" charset="0"/>
                          <a:ea typeface="Calibri" panose="020F0502020204030204" pitchFamily="34" charset="0"/>
                          <a:cs typeface="Times New Roman" panose="02020603050405020304" pitchFamily="18" charset="0"/>
                        </a:rPr>
                        <a:t>15:25 PM</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000" b="1" dirty="0">
                          <a:effectLst/>
                          <a:latin typeface="Arial" panose="020B0604020202020204" pitchFamily="34" charset="0"/>
                          <a:ea typeface="Calibri" panose="020F0502020204030204" pitchFamily="34" charset="0"/>
                          <a:cs typeface="Times New Roman" panose="02020603050405020304" pitchFamily="18" charset="0"/>
                        </a:rPr>
                        <a:t>Sustainable QI </a:t>
                      </a:r>
                      <a:r>
                        <a:rPr lang="en-US" sz="1000" dirty="0">
                          <a:effectLst/>
                          <a:latin typeface="Arial" panose="020B0604020202020204" pitchFamily="34" charset="0"/>
                          <a:ea typeface="Calibri" panose="020F0502020204030204" pitchFamily="34" charset="0"/>
                          <a:cs typeface="Times New Roman" panose="02020603050405020304" pitchFamily="18" charset="0"/>
                        </a:rPr>
                        <a:t>– EQIP pilot teams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Arial" panose="020B0604020202020204" pitchFamily="34" charset="0"/>
                          <a:ea typeface="Calibri" panose="020F0502020204030204" pitchFamily="34" charset="0"/>
                          <a:cs typeface="Times New Roman" panose="02020603050405020304" pitchFamily="18" charset="0"/>
                        </a:rPr>
                        <a:t>Presentations and Q&amp;A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Royal united Bath Hospitals NHST Trust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Arial" panose="020B0604020202020204" pitchFamily="34" charset="0"/>
                          <a:ea typeface="Calibri" panose="020F0502020204030204" pitchFamily="34" charset="0"/>
                          <a:cs typeface="Times New Roman" panose="02020603050405020304" pitchFamily="18" charset="0"/>
                        </a:rPr>
                        <a:t>York Teaching hospitals NHS Trust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553574272"/>
                  </a:ext>
                </a:extLst>
              </a:tr>
              <a:tr h="347828">
                <a:tc>
                  <a:txBody>
                    <a:bodyPr/>
                    <a:lstStyle/>
                    <a:p>
                      <a:pPr>
                        <a:spcAft>
                          <a:spcPts val="1200"/>
                        </a:spcAft>
                      </a:pPr>
                      <a:r>
                        <a:rPr lang="en-US" sz="1000" b="1">
                          <a:effectLst/>
                          <a:latin typeface="Arial" panose="020B0604020202020204" pitchFamily="34" charset="0"/>
                          <a:ea typeface="Calibri" panose="020F0502020204030204" pitchFamily="34" charset="0"/>
                          <a:cs typeface="Times New Roman" panose="02020603050405020304" pitchFamily="18" charset="0"/>
                        </a:rPr>
                        <a:t>12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spcAft>
                          <a:spcPts val="120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15:45 PM</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Closing remarks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Dr Colin Dunkley, Epilepsy12 clinical lead and Mark Devlin, Chief Executive, Young Epilepsy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085287903"/>
                  </a:ext>
                </a:extLst>
              </a:tr>
              <a:tr h="171613">
                <a:tc>
                  <a:txBody>
                    <a:bodyPr/>
                    <a:lstStyle/>
                    <a:p>
                      <a:r>
                        <a:rPr lang="en-US" sz="1000" b="1">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r>
                        <a:rPr lang="en-US" sz="1000" b="1">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rPr>
                        <a:t>16.00</a:t>
                      </a:r>
                      <a:endParaRPr lang="en-GB" sz="1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gridSpan="2">
                  <a:txBody>
                    <a:bodyPr/>
                    <a:lstStyle/>
                    <a:p>
                      <a:r>
                        <a:rPr lang="en-US" sz="1000" b="1" dirty="0">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rPr>
                        <a:t>Close</a:t>
                      </a:r>
                      <a:endParaRPr lang="en-GB"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276" marR="35276"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4234740615"/>
                  </a:ext>
                </a:extLst>
              </a:tr>
            </a:tbl>
          </a:graphicData>
        </a:graphic>
      </p:graphicFrame>
    </p:spTree>
    <p:extLst>
      <p:ext uri="{BB962C8B-B14F-4D97-AF65-F5344CB8AC3E}">
        <p14:creationId xmlns:p14="http://schemas.microsoft.com/office/powerpoint/2010/main" val="3007695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635646"/>
            <a:ext cx="8229600" cy="2088232"/>
          </a:xfrm>
        </p:spPr>
        <p:txBody>
          <a:bodyPr>
            <a:normAutofit/>
          </a:bodyPr>
          <a:lstStyle/>
          <a:p>
            <a:r>
              <a:rPr lang="en-GB" b="1" dirty="0">
                <a:cs typeface="Arial" panose="020B0604020202020204" pitchFamily="34" charset="0"/>
              </a:rPr>
              <a:t>Integrating QI and Sustaining Change</a:t>
            </a:r>
            <a:br>
              <a:rPr lang="en-GB" b="1" dirty="0"/>
            </a:br>
            <a:r>
              <a:rPr lang="en-GB" sz="2200" dirty="0">
                <a:latin typeface="Arial" panose="020B0604020202020204" pitchFamily="34" charset="0"/>
                <a:cs typeface="Arial" panose="020B0604020202020204" pitchFamily="34" charset="0"/>
              </a:rPr>
              <a:t>Improving Care for Children with Epilepsy </a:t>
            </a:r>
            <a:br>
              <a:rPr lang="en-GB" sz="2200" dirty="0">
                <a:latin typeface="Arial" panose="020B0604020202020204" pitchFamily="34" charset="0"/>
                <a:cs typeface="Arial" panose="020B0604020202020204" pitchFamily="34" charset="0"/>
              </a:rPr>
            </a:br>
            <a:br>
              <a:rPr lang="en-GB" sz="2200" dirty="0">
                <a:latin typeface="Arial" panose="020B0604020202020204" pitchFamily="34" charset="0"/>
                <a:cs typeface="Arial" panose="020B0604020202020204" pitchFamily="34" charset="0"/>
              </a:rPr>
            </a:br>
            <a:r>
              <a:rPr lang="en-GB" sz="3200" dirty="0">
                <a:cs typeface="Arial" panose="020B0604020202020204" pitchFamily="34" charset="0"/>
              </a:rPr>
              <a:t>Preparing your final Poster and Storyboard</a:t>
            </a:r>
            <a:br>
              <a:rPr lang="en-GB" sz="2200" dirty="0">
                <a:cs typeface="Arial" panose="020B0604020202020204" pitchFamily="34" charset="0"/>
              </a:rPr>
            </a:b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261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1178399"/>
            <a:ext cx="5829300" cy="1102519"/>
          </a:xfrm>
        </p:spPr>
        <p:txBody>
          <a:bodyPr/>
          <a:lstStyle/>
          <a:p>
            <a:r>
              <a:rPr lang="en-US" dirty="0">
                <a:latin typeface="Arial" panose="020B0604020202020204" pitchFamily="34" charset="0"/>
                <a:cs typeface="Arial" panose="020B0604020202020204" pitchFamily="34" charset="0"/>
              </a:rPr>
              <a:t>St Andrews Hospital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066DBC1-7BD6-4D3F-83CA-D4422E29161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94292" y="386287"/>
            <a:ext cx="2722245" cy="585311"/>
          </a:xfrm>
          <a:prstGeom prst="rect">
            <a:avLst/>
          </a:prstGeom>
          <a:noFill/>
        </p:spPr>
      </p:pic>
      <p:pic>
        <p:nvPicPr>
          <p:cNvPr id="7" name="Picture 6" descr="RCPCH_full_logo_Digital">
            <a:extLst>
              <a:ext uri="{FF2B5EF4-FFF2-40B4-BE49-F238E27FC236}">
                <a16:creationId xmlns:a16="http://schemas.microsoft.com/office/drawing/2014/main" id="{62284D7B-3285-4C4D-B334-E69FF3837825}"/>
              </a:ext>
            </a:extLst>
          </p:cNvPr>
          <p:cNvPicPr/>
          <p:nvPr/>
        </p:nvPicPr>
        <p:blipFill>
          <a:blip r:embed="rId4" cstate="print">
            <a:extLst>
              <a:ext uri="{28A0092B-C50C-407E-A947-70E740481C1C}">
                <a14:useLocalDpi xmlns:a14="http://schemas.microsoft.com/office/drawing/2010/main" val="0"/>
              </a:ext>
            </a:extLst>
          </a:blip>
          <a:srcRect b="20981"/>
          <a:stretch>
            <a:fillRect/>
          </a:stretch>
        </p:blipFill>
        <p:spPr bwMode="auto">
          <a:xfrm>
            <a:off x="1270350" y="4716066"/>
            <a:ext cx="650081" cy="307658"/>
          </a:xfrm>
          <a:prstGeom prst="rect">
            <a:avLst/>
          </a:prstGeom>
          <a:noFill/>
          <a:ln>
            <a:noFill/>
          </a:ln>
        </p:spPr>
      </p:pic>
      <p:pic>
        <p:nvPicPr>
          <p:cNvPr id="5" name="Picture 4">
            <a:extLst>
              <a:ext uri="{FF2B5EF4-FFF2-40B4-BE49-F238E27FC236}">
                <a16:creationId xmlns:a16="http://schemas.microsoft.com/office/drawing/2014/main" id="{C7569971-F856-A342-A805-946EEC13AF0F}"/>
              </a:ext>
            </a:extLst>
          </p:cNvPr>
          <p:cNvPicPr>
            <a:picLocks noChangeAspect="1"/>
          </p:cNvPicPr>
          <p:nvPr/>
        </p:nvPicPr>
        <p:blipFill>
          <a:blip r:embed="rId5"/>
          <a:stretch>
            <a:fillRect/>
          </a:stretch>
        </p:blipFill>
        <p:spPr>
          <a:xfrm>
            <a:off x="2979683" y="2275108"/>
            <a:ext cx="3011871" cy="2233636"/>
          </a:xfrm>
          <a:prstGeom prst="rect">
            <a:avLst/>
          </a:prstGeom>
        </p:spPr>
      </p:pic>
    </p:spTree>
    <p:extLst>
      <p:ext uri="{BB962C8B-B14F-4D97-AF65-F5344CB8AC3E}">
        <p14:creationId xmlns:p14="http://schemas.microsoft.com/office/powerpoint/2010/main" val="680476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277541" y="224700"/>
            <a:ext cx="6380559" cy="695325"/>
          </a:xfrm>
        </p:spPr>
        <p:txBody>
          <a:bodyPr/>
          <a:lstStyle/>
          <a:p>
            <a:pPr algn="ctr">
              <a:defRPr/>
            </a:pPr>
            <a:r>
              <a:rPr lang="en-IE" altLang="en-US" sz="2700" b="1" dirty="0">
                <a:solidFill>
                  <a:srgbClr val="00B0F0"/>
                </a:solidFill>
                <a:cs typeface="Arial" panose="020B0604020202020204" pitchFamily="34" charset="0"/>
              </a:rPr>
              <a:t>Your  Team</a:t>
            </a:r>
          </a:p>
        </p:txBody>
      </p:sp>
      <p:sp>
        <p:nvSpPr>
          <p:cNvPr id="2" name="TextBox 1">
            <a:extLst>
              <a:ext uri="{FF2B5EF4-FFF2-40B4-BE49-F238E27FC236}">
                <a16:creationId xmlns:a16="http://schemas.microsoft.com/office/drawing/2014/main" id="{61EA136E-405B-D94C-9EAF-3666E2D1EB1C}"/>
              </a:ext>
            </a:extLst>
          </p:cNvPr>
          <p:cNvSpPr txBox="1"/>
          <p:nvPr/>
        </p:nvSpPr>
        <p:spPr>
          <a:xfrm>
            <a:off x="1341108" y="2916091"/>
            <a:ext cx="4382057" cy="1223412"/>
          </a:xfrm>
          <a:prstGeom prst="rect">
            <a:avLst/>
          </a:prstGeom>
          <a:noFill/>
        </p:spPr>
        <p:txBody>
          <a:bodyPr wrap="square" lIns="68580" tIns="34290" rIns="68580" bIns="34290" rtlCol="0" anchor="t">
            <a:spAutoFit/>
          </a:bodyPr>
          <a:lstStyle/>
          <a:p>
            <a:r>
              <a:rPr lang="en-US" sz="1500" b="1" dirty="0">
                <a:latin typeface="Arial" panose="020B0604020202020204" pitchFamily="34" charset="0"/>
                <a:cs typeface="Arial" panose="020B0604020202020204" pitchFamily="34" charset="0"/>
              </a:rPr>
              <a:t>Meet our team</a:t>
            </a:r>
          </a:p>
          <a:p>
            <a:r>
              <a:rPr lang="en-US" sz="1500" dirty="0">
                <a:latin typeface="Arial" panose="020B0604020202020204" pitchFamily="34" charset="0"/>
                <a:cs typeface="Arial" panose="020B0604020202020204" pitchFamily="34" charset="0"/>
              </a:rPr>
              <a:t>Dr R Burns, Consultant </a:t>
            </a:r>
            <a:r>
              <a:rPr lang="en-US" sz="1500" dirty="0" err="1">
                <a:latin typeface="Arial" panose="020B0604020202020204" pitchFamily="34" charset="0"/>
                <a:cs typeface="Arial" panose="020B0604020202020204" pitchFamily="34" charset="0"/>
              </a:rPr>
              <a:t>Paediatrician</a:t>
            </a:r>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Dr Mary Smith, Specialist  Practitioner  </a:t>
            </a:r>
          </a:p>
          <a:p>
            <a:r>
              <a:rPr lang="en-US" sz="1500" dirty="0" err="1">
                <a:latin typeface="Arial" panose="020B0604020202020204" pitchFamily="34" charset="0"/>
                <a:cs typeface="Arial" panose="020B0604020202020204" pitchFamily="34" charset="0"/>
              </a:rPr>
              <a:t>Ms</a:t>
            </a:r>
            <a:r>
              <a:rPr lang="en-US" sz="1500" dirty="0">
                <a:latin typeface="Arial" panose="020B0604020202020204" pitchFamily="34" charset="0"/>
                <a:cs typeface="Arial" panose="020B0604020202020204" pitchFamily="34" charset="0"/>
              </a:rPr>
              <a:t> Susan Black, Clinic admin support </a:t>
            </a:r>
          </a:p>
          <a:p>
            <a:r>
              <a:rPr lang="en-US" sz="1500" dirty="0" err="1">
                <a:latin typeface="Arial"/>
                <a:cs typeface="Arial"/>
              </a:rPr>
              <a:t>Mrs</a:t>
            </a:r>
            <a:r>
              <a:rPr lang="en-US" sz="1500" dirty="0">
                <a:latin typeface="Arial"/>
                <a:cs typeface="Arial"/>
              </a:rPr>
              <a:t> Sofie Malik, Epilepsy Specialist Nurse  </a:t>
            </a:r>
            <a:endParaRPr lang="en-US" sz="15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64094D2-63EC-824E-AA88-45472BC48D42}"/>
              </a:ext>
            </a:extLst>
          </p:cNvPr>
          <p:cNvSpPr txBox="1"/>
          <p:nvPr/>
        </p:nvSpPr>
        <p:spPr>
          <a:xfrm>
            <a:off x="1382110" y="4180649"/>
            <a:ext cx="5855747" cy="553998"/>
          </a:xfrm>
          <a:prstGeom prst="rect">
            <a:avLst/>
          </a:prstGeom>
          <a:noFill/>
        </p:spPr>
        <p:txBody>
          <a:bodyPr wrap="square" rtlCol="0">
            <a:spAutoFit/>
          </a:bodyPr>
          <a:lstStyle/>
          <a:p>
            <a:pPr marL="214313" indent="-214313">
              <a:buFont typeface="Arial" panose="020B0604020202020204" pitchFamily="34" charset="0"/>
              <a:buChar char="•"/>
            </a:pPr>
            <a:r>
              <a:rPr lang="en-US" sz="1500" dirty="0">
                <a:latin typeface="Arial" panose="020B0604020202020204" pitchFamily="34" charset="0"/>
                <a:cs typeface="Arial" panose="020B0604020202020204" pitchFamily="34" charset="0"/>
              </a:rPr>
              <a:t>We are a small team with a large case load, </a:t>
            </a:r>
          </a:p>
          <a:p>
            <a:pPr marL="214313" indent="-214313">
              <a:buFont typeface="Arial" panose="020B0604020202020204" pitchFamily="34" charset="0"/>
              <a:buChar char="•"/>
            </a:pPr>
            <a:r>
              <a:rPr lang="en-US" sz="1500" dirty="0">
                <a:latin typeface="Arial" panose="020B0604020202020204" pitchFamily="34" charset="0"/>
                <a:cs typeface="Arial" panose="020B0604020202020204" pitchFamily="34" charset="0"/>
              </a:rPr>
              <a:t>We also have support form the community teams.  </a:t>
            </a:r>
          </a:p>
        </p:txBody>
      </p:sp>
      <p:pic>
        <p:nvPicPr>
          <p:cNvPr id="8" name="Content Placeholder 7">
            <a:extLst>
              <a:ext uri="{FF2B5EF4-FFF2-40B4-BE49-F238E27FC236}">
                <a16:creationId xmlns:a16="http://schemas.microsoft.com/office/drawing/2014/main" id="{2B34BF77-74C8-994F-BFE8-00735E7C8286}"/>
              </a:ext>
            </a:extLst>
          </p:cNvPr>
          <p:cNvPicPr>
            <a:picLocks noGrp="1" noChangeAspect="1"/>
          </p:cNvPicPr>
          <p:nvPr>
            <p:ph idx="1"/>
          </p:nvPr>
        </p:nvPicPr>
        <p:blipFill>
          <a:blip r:embed="rId3"/>
          <a:stretch>
            <a:fillRect/>
          </a:stretch>
        </p:blipFill>
        <p:spPr>
          <a:xfrm>
            <a:off x="2333182" y="978664"/>
            <a:ext cx="4543568" cy="1763163"/>
          </a:xfrm>
          <a:prstGeom prst="rect">
            <a:avLst/>
          </a:prstGeom>
          <a:ln>
            <a:solidFill>
              <a:schemeClr val="bg1">
                <a:lumMod val="65000"/>
              </a:schemeClr>
            </a:solidFill>
          </a:ln>
        </p:spPr>
      </p:pic>
    </p:spTree>
    <p:extLst>
      <p:ext uri="{BB962C8B-B14F-4D97-AF65-F5344CB8AC3E}">
        <p14:creationId xmlns:p14="http://schemas.microsoft.com/office/powerpoint/2010/main" val="2613724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385888" y="82382"/>
            <a:ext cx="6380560" cy="695325"/>
          </a:xfrm>
        </p:spPr>
        <p:txBody>
          <a:bodyPr/>
          <a:lstStyle/>
          <a:p>
            <a:pPr algn="ctr">
              <a:defRPr/>
            </a:pPr>
            <a:r>
              <a:rPr lang="en-US" altLang="en-US" sz="2700" b="1" dirty="0">
                <a:solidFill>
                  <a:srgbClr val="00B0F0"/>
                </a:solidFill>
                <a:cs typeface="Arial" panose="020B0604020202020204" pitchFamily="34" charset="0"/>
              </a:rPr>
              <a:t>Aim</a:t>
            </a:r>
            <a:r>
              <a:rPr lang="en-US" altLang="en-US" b="1" dirty="0">
                <a:solidFill>
                  <a:schemeClr val="tx2">
                    <a:lumMod val="75000"/>
                  </a:schemeClr>
                </a:solidFill>
                <a:latin typeface="Arial" charset="0"/>
                <a:cs typeface="Arial" charset="0"/>
              </a:rPr>
              <a:t> </a:t>
            </a:r>
          </a:p>
        </p:txBody>
      </p:sp>
      <p:sp>
        <p:nvSpPr>
          <p:cNvPr id="6146" name="Content Placeholder 2"/>
          <p:cNvSpPr>
            <a:spLocks noGrp="1"/>
          </p:cNvSpPr>
          <p:nvPr>
            <p:ph idx="1"/>
          </p:nvPr>
        </p:nvSpPr>
        <p:spPr>
          <a:xfrm>
            <a:off x="1377553" y="1261063"/>
            <a:ext cx="6380559" cy="3564731"/>
          </a:xfrm>
        </p:spPr>
        <p:txBody>
          <a:bodyPr>
            <a:normAutofit/>
          </a:bodyPr>
          <a:lstStyle/>
          <a:p>
            <a:pPr marL="0" indent="0" algn="ctr">
              <a:buNone/>
            </a:pPr>
            <a:r>
              <a:rPr lang="en-US" sz="2100" dirty="0">
                <a:latin typeface="Arial" charset="0"/>
                <a:ea typeface="MS PGothic" charset="0"/>
                <a:cs typeface="Arial" charset="0"/>
              </a:rPr>
              <a:t>To reduce the 1</a:t>
            </a:r>
            <a:r>
              <a:rPr lang="en-US" sz="2100" baseline="30000" dirty="0">
                <a:latin typeface="Arial" charset="0"/>
                <a:ea typeface="MS PGothic" charset="0"/>
                <a:cs typeface="Arial" charset="0"/>
              </a:rPr>
              <a:t>st</a:t>
            </a:r>
            <a:r>
              <a:rPr lang="en-US" sz="2100" dirty="0">
                <a:latin typeface="Arial" charset="0"/>
                <a:ea typeface="MS PGothic" charset="0"/>
                <a:cs typeface="Arial" charset="0"/>
              </a:rPr>
              <a:t> referral waiting time (16 weeks) by 50% to 8 weeks for children referred from the ward by March 2022.</a:t>
            </a:r>
          </a:p>
        </p:txBody>
      </p:sp>
    </p:spTree>
    <p:extLst>
      <p:ext uri="{BB962C8B-B14F-4D97-AF65-F5344CB8AC3E}">
        <p14:creationId xmlns:p14="http://schemas.microsoft.com/office/powerpoint/2010/main" val="454474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EAB85-7B43-BD4D-BA79-40B6AC432B3B}"/>
              </a:ext>
            </a:extLst>
          </p:cNvPr>
          <p:cNvSpPr>
            <a:spLocks noGrp="1"/>
          </p:cNvSpPr>
          <p:nvPr>
            <p:ph type="title"/>
          </p:nvPr>
        </p:nvSpPr>
        <p:spPr/>
        <p:txBody>
          <a:bodyPr>
            <a:normAutofit fontScale="90000"/>
          </a:bodyPr>
          <a:lstStyle/>
          <a:p>
            <a:r>
              <a:rPr lang="en-US" b="1" dirty="0"/>
              <a:t>Agenda</a:t>
            </a:r>
          </a:p>
        </p:txBody>
      </p:sp>
      <p:graphicFrame>
        <p:nvGraphicFramePr>
          <p:cNvPr id="6" name="Content Placeholder 5">
            <a:extLst>
              <a:ext uri="{FF2B5EF4-FFF2-40B4-BE49-F238E27FC236}">
                <a16:creationId xmlns:a16="http://schemas.microsoft.com/office/drawing/2014/main" id="{BB7F4A91-C76B-4912-BE48-AA810B488CDE}"/>
              </a:ext>
            </a:extLst>
          </p:cNvPr>
          <p:cNvGraphicFramePr>
            <a:graphicFrameLocks noGrp="1"/>
          </p:cNvGraphicFramePr>
          <p:nvPr>
            <p:ph idx="1"/>
            <p:extLst>
              <p:ext uri="{D42A27DB-BD31-4B8C-83A1-F6EECF244321}">
                <p14:modId xmlns:p14="http://schemas.microsoft.com/office/powerpoint/2010/main" val="1076856978"/>
              </p:ext>
            </p:extLst>
          </p:nvPr>
        </p:nvGraphicFramePr>
        <p:xfrm>
          <a:off x="231836" y="987574"/>
          <a:ext cx="8424936" cy="2888624"/>
        </p:xfrm>
        <a:graphic>
          <a:graphicData uri="http://schemas.openxmlformats.org/drawingml/2006/table">
            <a:tbl>
              <a:tblPr firstRow="1" firstCol="1" bandRow="1"/>
              <a:tblGrid>
                <a:gridCol w="1172165">
                  <a:extLst>
                    <a:ext uri="{9D8B030D-6E8A-4147-A177-3AD203B41FA5}">
                      <a16:colId xmlns:a16="http://schemas.microsoft.com/office/drawing/2014/main" val="1066861622"/>
                    </a:ext>
                  </a:extLst>
                </a:gridCol>
                <a:gridCol w="4908441">
                  <a:extLst>
                    <a:ext uri="{9D8B030D-6E8A-4147-A177-3AD203B41FA5}">
                      <a16:colId xmlns:a16="http://schemas.microsoft.com/office/drawing/2014/main" val="2134691319"/>
                    </a:ext>
                  </a:extLst>
                </a:gridCol>
                <a:gridCol w="2344330">
                  <a:extLst>
                    <a:ext uri="{9D8B030D-6E8A-4147-A177-3AD203B41FA5}">
                      <a16:colId xmlns:a16="http://schemas.microsoft.com/office/drawing/2014/main" val="1603270812"/>
                    </a:ext>
                  </a:extLst>
                </a:gridCol>
              </a:tblGrid>
              <a:tr h="548821">
                <a:tc>
                  <a:txBody>
                    <a:bodyPr/>
                    <a:lstStyle/>
                    <a:p>
                      <a:pPr>
                        <a:lnSpc>
                          <a:spcPct val="107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12:30 – 12:35</a:t>
                      </a:r>
                    </a:p>
                  </a:txBody>
                  <a:tcPr marL="41847" marR="41847"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b="1" dirty="0">
                          <a:effectLst/>
                          <a:latin typeface="Arial" panose="020B0604020202020204" pitchFamily="34" charset="0"/>
                          <a:ea typeface="Calibri" panose="020F0502020204030204" pitchFamily="34" charset="0"/>
                          <a:cs typeface="Arial" panose="020B0604020202020204" pitchFamily="34" charset="0"/>
                        </a:rPr>
                        <a:t>Welcome</a:t>
                      </a:r>
                      <a:r>
                        <a:rPr lang="en-GB" sz="14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Introductions, outline for the session</a:t>
                      </a:r>
                    </a:p>
                  </a:txBody>
                  <a:tcPr marL="41847" marR="41847"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Pat/Melanie</a:t>
                      </a:r>
                    </a:p>
                  </a:txBody>
                  <a:tcPr marL="41847" marR="41847"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1782352"/>
                  </a:ext>
                </a:extLst>
              </a:tr>
              <a:tr h="165257">
                <a:tc>
                  <a:txBody>
                    <a:bodyPr/>
                    <a:lstStyle/>
                    <a:p>
                      <a:pPr>
                        <a:lnSpc>
                          <a:spcPct val="107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12:35 – 12:50 </a:t>
                      </a:r>
                    </a:p>
                  </a:txBody>
                  <a:tcPr marL="41847" marR="41847"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Integrating Care and Sustaining change</a:t>
                      </a:r>
                    </a:p>
                  </a:txBody>
                  <a:tcPr marL="41847" marR="41847"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Pat</a:t>
                      </a:r>
                    </a:p>
                  </a:txBody>
                  <a:tcPr marL="41847" marR="41847"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656758"/>
                  </a:ext>
                </a:extLst>
              </a:tr>
              <a:tr h="165257">
                <a:tc>
                  <a:txBody>
                    <a:bodyPr/>
                    <a:lstStyle/>
                    <a:p>
                      <a:pPr>
                        <a:lnSpc>
                          <a:spcPct val="107000"/>
                        </a:lnSpc>
                        <a:spcAft>
                          <a:spcPts val="800"/>
                        </a:spcAft>
                      </a:pP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12:50 – 13:15</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41847" marR="41847"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indent="-228600">
                        <a:lnSpc>
                          <a:spcPct val="107000"/>
                        </a:lnSpc>
                        <a:spcAft>
                          <a:spcPts val="800"/>
                        </a:spcAft>
                        <a:tabLst>
                          <a:tab pos="846455" algn="l"/>
                        </a:tabLs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Breakout Activity: Sharing your learning from EQIP and promoting your project outcomes. </a:t>
                      </a:r>
                      <a:r>
                        <a:rPr lang="en-GB"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Go to your separate break-out rooms for 25 min	</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41847" marR="41847"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indent="-228600">
                        <a:lnSpc>
                          <a:spcPct val="107000"/>
                        </a:lnSpc>
                        <a:spcAft>
                          <a:spcPts val="800"/>
                        </a:spcAft>
                        <a:tabLst>
                          <a:tab pos="846455" algn="l"/>
                        </a:tabLst>
                      </a:pPr>
                      <a:r>
                        <a:rPr lang="en-GB" sz="1400" dirty="0">
                          <a:effectLst/>
                          <a:latin typeface="Arial" panose="020B0604020202020204" pitchFamily="34" charset="0"/>
                          <a:ea typeface="Calibri" panose="020F0502020204030204" pitchFamily="34" charset="0"/>
                          <a:cs typeface="Arial" panose="020B0604020202020204" pitchFamily="34" charset="0"/>
                        </a:rPr>
                        <a:t>Pat and Steering group</a:t>
                      </a:r>
                    </a:p>
                  </a:txBody>
                  <a:tcPr marL="41847" marR="41847"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444231796"/>
                  </a:ext>
                </a:extLst>
              </a:tr>
              <a:tr h="0">
                <a:tc>
                  <a:txBody>
                    <a:bodyPr/>
                    <a:lstStyle/>
                    <a:p>
                      <a:pPr>
                        <a:lnSpc>
                          <a:spcPct val="107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13:15 – 13:40</a:t>
                      </a:r>
                    </a:p>
                  </a:txBody>
                  <a:tcPr marL="41847" marR="41847"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Feedback on discussions all teams </a:t>
                      </a:r>
                    </a:p>
                  </a:txBody>
                  <a:tcPr marL="41847" marR="41847"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All teams</a:t>
                      </a:r>
                    </a:p>
                  </a:txBody>
                  <a:tcPr marL="41847" marR="41847"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6656323"/>
                  </a:ext>
                </a:extLst>
              </a:tr>
              <a:tr h="706519">
                <a:tc>
                  <a:txBody>
                    <a:bodyPr/>
                    <a:lstStyle/>
                    <a:p>
                      <a:pPr>
                        <a:lnSpc>
                          <a:spcPct val="107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13:40 – 14:00 </a:t>
                      </a:r>
                    </a:p>
                  </a:txBody>
                  <a:tcPr marL="41847" marR="41847"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 March Shared learning event instructions</a:t>
                      </a:r>
                    </a:p>
                    <a:p>
                      <a:pPr>
                        <a:lnSpc>
                          <a:spcPct val="107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 Preparing your final story board and poster </a:t>
                      </a:r>
                    </a:p>
                  </a:txBody>
                  <a:tcPr marL="41847" marR="41847"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Melanie/Events team</a:t>
                      </a:r>
                    </a:p>
                    <a:p>
                      <a:pPr>
                        <a:lnSpc>
                          <a:spcPct val="107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Pat</a:t>
                      </a:r>
                    </a:p>
                  </a:txBody>
                  <a:tcPr marL="41847" marR="41847"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0080274"/>
                  </a:ext>
                </a:extLst>
              </a:tr>
              <a:tr h="538048">
                <a:tc>
                  <a:txBody>
                    <a:bodyPr/>
                    <a:lstStyle/>
                    <a:p>
                      <a:pPr>
                        <a:lnSpc>
                          <a:spcPct val="107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14:00 </a:t>
                      </a:r>
                    </a:p>
                  </a:txBody>
                  <a:tcPr marL="41847" marR="41847"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b="1" dirty="0">
                          <a:effectLst/>
                          <a:latin typeface="Arial" panose="020B0604020202020204" pitchFamily="34" charset="0"/>
                          <a:ea typeface="Calibri" panose="020F0502020204030204" pitchFamily="34" charset="0"/>
                          <a:cs typeface="Arial" panose="020B0604020202020204" pitchFamily="34" charset="0"/>
                        </a:rPr>
                        <a:t>Next steps / take home task</a:t>
                      </a:r>
                    </a:p>
                    <a:p>
                      <a:pPr>
                        <a:lnSpc>
                          <a:spcPct val="107000"/>
                        </a:lnSpc>
                        <a:spcAft>
                          <a:spcPts val="800"/>
                        </a:spcAft>
                      </a:pPr>
                      <a:r>
                        <a:rPr lang="en-GB" sz="1400" b="0" dirty="0">
                          <a:effectLst/>
                          <a:latin typeface="Arial" panose="020B0604020202020204" pitchFamily="34" charset="0"/>
                          <a:ea typeface="Calibri" panose="020F0502020204030204" pitchFamily="34" charset="0"/>
                          <a:cs typeface="Arial" panose="020B0604020202020204" pitchFamily="34" charset="0"/>
                        </a:rPr>
                        <a:t>Evaluation of session</a:t>
                      </a:r>
                    </a:p>
                  </a:txBody>
                  <a:tcPr marL="41847" marR="41847"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Pat</a:t>
                      </a:r>
                    </a:p>
                  </a:txBody>
                  <a:tcPr marL="41847" marR="41847"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07724"/>
                  </a:ext>
                </a:extLst>
              </a:tr>
            </a:tbl>
          </a:graphicData>
        </a:graphic>
      </p:graphicFrame>
    </p:spTree>
    <p:extLst>
      <p:ext uri="{BB962C8B-B14F-4D97-AF65-F5344CB8AC3E}">
        <p14:creationId xmlns:p14="http://schemas.microsoft.com/office/powerpoint/2010/main" val="3566196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377552" y="133963"/>
            <a:ext cx="6380560" cy="695325"/>
          </a:xfrm>
        </p:spPr>
        <p:txBody>
          <a:bodyPr/>
          <a:lstStyle/>
          <a:p>
            <a:pPr algn="ctr">
              <a:defRPr/>
            </a:pPr>
            <a:r>
              <a:rPr lang="en-US" altLang="en-US" sz="2700" b="1" dirty="0">
                <a:solidFill>
                  <a:srgbClr val="00B0F0"/>
                </a:solidFill>
                <a:cs typeface="Arial" panose="020B0604020202020204" pitchFamily="34" charset="0"/>
              </a:rPr>
              <a:t>Background</a:t>
            </a:r>
            <a:r>
              <a:rPr lang="en-US" altLang="en-US" b="1" dirty="0">
                <a:solidFill>
                  <a:srgbClr val="00B0F0"/>
                </a:solidFill>
                <a:latin typeface="Arial" panose="020B0604020202020204" pitchFamily="34" charset="0"/>
                <a:cs typeface="Arial" panose="020B0604020202020204" pitchFamily="34" charset="0"/>
              </a:rPr>
              <a:t> </a:t>
            </a:r>
          </a:p>
        </p:txBody>
      </p:sp>
      <p:sp>
        <p:nvSpPr>
          <p:cNvPr id="6146" name="Content Placeholder 2"/>
          <p:cNvSpPr>
            <a:spLocks noGrp="1"/>
          </p:cNvSpPr>
          <p:nvPr>
            <p:ph idx="1"/>
          </p:nvPr>
        </p:nvSpPr>
        <p:spPr>
          <a:xfrm>
            <a:off x="1377553" y="1261063"/>
            <a:ext cx="6380559" cy="3564731"/>
          </a:xfrm>
        </p:spPr>
        <p:txBody>
          <a:bodyPr>
            <a:normAutofit/>
          </a:bodyPr>
          <a:lstStyle/>
          <a:p>
            <a:r>
              <a:rPr lang="en-US" sz="2100" dirty="0">
                <a:latin typeface="Arial" charset="0"/>
                <a:ea typeface="MS PGothic" charset="0"/>
                <a:cs typeface="Arial" charset="0"/>
              </a:rPr>
              <a:t>We know that the waiting time is 16 weeks from local and national data </a:t>
            </a:r>
          </a:p>
          <a:p>
            <a:r>
              <a:rPr lang="en-US" sz="2100" dirty="0">
                <a:latin typeface="Arial" charset="0"/>
                <a:ea typeface="MS PGothic" charset="0"/>
                <a:cs typeface="Arial" charset="0"/>
              </a:rPr>
              <a:t>Our patients complain </a:t>
            </a:r>
          </a:p>
          <a:p>
            <a:r>
              <a:rPr lang="en-US" sz="2100" dirty="0">
                <a:latin typeface="Arial" charset="0"/>
                <a:ea typeface="MS PGothic" charset="0"/>
                <a:cs typeface="Arial" charset="0"/>
              </a:rPr>
              <a:t>We have had patient safety issues  and adverse events as a consequence of the long wait time </a:t>
            </a:r>
          </a:p>
        </p:txBody>
      </p:sp>
    </p:spTree>
    <p:extLst>
      <p:ext uri="{BB962C8B-B14F-4D97-AF65-F5344CB8AC3E}">
        <p14:creationId xmlns:p14="http://schemas.microsoft.com/office/powerpoint/2010/main" val="959750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119" y="1653779"/>
            <a:ext cx="1134666" cy="1708160"/>
          </a:xfrm>
          <a:prstGeom prst="rect">
            <a:avLst/>
          </a:prstGeom>
          <a:solidFill>
            <a:schemeClr val="accent2">
              <a:lumMod val="20000"/>
              <a:lumOff val="80000"/>
            </a:schemeClr>
          </a:solidFill>
          <a:ln w="28575">
            <a:solidFill>
              <a:srgbClr val="FF0000"/>
            </a:solidFill>
          </a:ln>
        </p:spPr>
        <p:txBody>
          <a:bodyPr>
            <a:spAutoFit/>
          </a:bodyPr>
          <a:lstStyle/>
          <a:p>
            <a:pPr algn="ctr"/>
            <a:r>
              <a:rPr lang="en-US" sz="1050" b="1" dirty="0">
                <a:latin typeface="Arial" charset="0"/>
                <a:ea typeface="MS PGothic" charset="0"/>
                <a:cs typeface="Arial" charset="0"/>
              </a:rPr>
              <a:t>To reduce the 1</a:t>
            </a:r>
            <a:r>
              <a:rPr lang="en-US" sz="1050" b="1" baseline="30000" dirty="0">
                <a:latin typeface="Arial" charset="0"/>
                <a:ea typeface="MS PGothic" charset="0"/>
                <a:cs typeface="Arial" charset="0"/>
              </a:rPr>
              <a:t>st</a:t>
            </a:r>
            <a:r>
              <a:rPr lang="en-US" sz="1050" b="1" dirty="0">
                <a:latin typeface="Arial" charset="0"/>
                <a:ea typeface="MS PGothic" charset="0"/>
                <a:cs typeface="Arial" charset="0"/>
              </a:rPr>
              <a:t> referral waiting time (16 weeks) by 50% to 8 weeks for children referred from the ward by March 2022</a:t>
            </a:r>
          </a:p>
        </p:txBody>
      </p:sp>
      <p:sp>
        <p:nvSpPr>
          <p:cNvPr id="5" name="Rectangle 4"/>
          <p:cNvSpPr/>
          <p:nvPr/>
        </p:nvSpPr>
        <p:spPr>
          <a:xfrm>
            <a:off x="2789635" y="573881"/>
            <a:ext cx="972740" cy="377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E" sz="1350" dirty="0"/>
              <a:t>Primary Drivers </a:t>
            </a:r>
          </a:p>
        </p:txBody>
      </p:sp>
      <p:sp>
        <p:nvSpPr>
          <p:cNvPr id="6" name="Rectangle 5"/>
          <p:cNvSpPr/>
          <p:nvPr/>
        </p:nvSpPr>
        <p:spPr>
          <a:xfrm>
            <a:off x="4418410" y="573881"/>
            <a:ext cx="1388269" cy="377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E" sz="1350" dirty="0"/>
              <a:t>Secondary Drivers </a:t>
            </a:r>
          </a:p>
        </p:txBody>
      </p:sp>
      <p:sp>
        <p:nvSpPr>
          <p:cNvPr id="7" name="Rectangle 6"/>
          <p:cNvSpPr/>
          <p:nvPr/>
        </p:nvSpPr>
        <p:spPr>
          <a:xfrm>
            <a:off x="2736056" y="3003947"/>
            <a:ext cx="971550" cy="70192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E" sz="1200" dirty="0">
                <a:solidFill>
                  <a:srgbClr val="10253F"/>
                </a:solidFill>
                <a:latin typeface="Arial" panose="020B0604020202020204" pitchFamily="34" charset="0"/>
                <a:ea typeface="MS PGothic" charset="0"/>
                <a:cs typeface="Arial" panose="020B0604020202020204" pitchFamily="34" charset="0"/>
              </a:rPr>
              <a:t>Referral pathway </a:t>
            </a:r>
          </a:p>
        </p:txBody>
      </p:sp>
      <p:sp>
        <p:nvSpPr>
          <p:cNvPr id="8" name="Rectangle 7"/>
          <p:cNvSpPr/>
          <p:nvPr/>
        </p:nvSpPr>
        <p:spPr>
          <a:xfrm>
            <a:off x="2736056" y="1383506"/>
            <a:ext cx="971550" cy="55721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E" sz="1200" dirty="0">
                <a:solidFill>
                  <a:schemeClr val="tx2">
                    <a:lumMod val="50000"/>
                  </a:schemeClr>
                </a:solidFill>
                <a:latin typeface="Arial" panose="020B0604020202020204" pitchFamily="34" charset="0"/>
                <a:cs typeface="Arial" panose="020B0604020202020204" pitchFamily="34" charset="0"/>
              </a:rPr>
              <a:t>Admission process </a:t>
            </a:r>
          </a:p>
        </p:txBody>
      </p:sp>
      <p:sp>
        <p:nvSpPr>
          <p:cNvPr id="9" name="Rectangle 8"/>
          <p:cNvSpPr/>
          <p:nvPr/>
        </p:nvSpPr>
        <p:spPr>
          <a:xfrm>
            <a:off x="2736056" y="2139553"/>
            <a:ext cx="971550" cy="59412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E" sz="1200" dirty="0">
                <a:solidFill>
                  <a:schemeClr val="tx2">
                    <a:lumMod val="50000"/>
                  </a:schemeClr>
                </a:solidFill>
                <a:latin typeface="Arial" panose="020B0604020202020204" pitchFamily="34" charset="0"/>
                <a:cs typeface="Arial" panose="020B0604020202020204" pitchFamily="34" charset="0"/>
              </a:rPr>
              <a:t>Diagnosis </a:t>
            </a:r>
          </a:p>
        </p:txBody>
      </p:sp>
      <p:sp>
        <p:nvSpPr>
          <p:cNvPr id="18" name="Rectangle 17"/>
          <p:cNvSpPr/>
          <p:nvPr/>
        </p:nvSpPr>
        <p:spPr>
          <a:xfrm>
            <a:off x="3924300" y="3111811"/>
            <a:ext cx="2159794" cy="10261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28588" indent="-128588">
              <a:buFontTx/>
              <a:buChar char="-"/>
              <a:defRPr/>
            </a:pPr>
            <a:endParaRPr lang="en-IE" sz="900" dirty="0">
              <a:solidFill>
                <a:srgbClr val="FF0000"/>
              </a:solidFill>
            </a:endParaRPr>
          </a:p>
        </p:txBody>
      </p:sp>
      <p:sp>
        <p:nvSpPr>
          <p:cNvPr id="19" name="Rectangle 18"/>
          <p:cNvSpPr/>
          <p:nvPr/>
        </p:nvSpPr>
        <p:spPr>
          <a:xfrm>
            <a:off x="3869532" y="1977685"/>
            <a:ext cx="2159794" cy="9721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28588" indent="-128588">
              <a:defRPr/>
            </a:pPr>
            <a:endParaRPr lang="en-IE" sz="900" dirty="0">
              <a:solidFill>
                <a:schemeClr val="tx2">
                  <a:lumMod val="75000"/>
                </a:schemeClr>
              </a:solidFill>
            </a:endParaRPr>
          </a:p>
        </p:txBody>
      </p:sp>
      <p:sp>
        <p:nvSpPr>
          <p:cNvPr id="20" name="Rectangle 19"/>
          <p:cNvSpPr/>
          <p:nvPr/>
        </p:nvSpPr>
        <p:spPr>
          <a:xfrm>
            <a:off x="3924300" y="1059657"/>
            <a:ext cx="2159794" cy="756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28588" indent="-128588">
              <a:buFontTx/>
              <a:buChar char="-"/>
              <a:defRPr/>
            </a:pPr>
            <a:endParaRPr lang="en-IE" sz="900" strike="sngStrike" dirty="0">
              <a:solidFill>
                <a:schemeClr val="tx1"/>
              </a:solidFill>
            </a:endParaRPr>
          </a:p>
        </p:txBody>
      </p:sp>
      <p:cxnSp>
        <p:nvCxnSpPr>
          <p:cNvPr id="25" name="Elbow Connector 24"/>
          <p:cNvCxnSpPr>
            <a:stCxn id="8" idx="1"/>
            <a:endCxn id="4" idx="3"/>
          </p:cNvCxnSpPr>
          <p:nvPr/>
        </p:nvCxnSpPr>
        <p:spPr>
          <a:xfrm rot="10800000" flipV="1">
            <a:off x="2465786" y="1662113"/>
            <a:ext cx="270271" cy="84574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8205" name="TextBox 1"/>
          <p:cNvSpPr txBox="1">
            <a:spLocks noChangeArrowheads="1"/>
          </p:cNvSpPr>
          <p:nvPr/>
        </p:nvSpPr>
        <p:spPr bwMode="auto">
          <a:xfrm>
            <a:off x="1925242" y="3624262"/>
            <a:ext cx="51554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IE" sz="600"/>
              <a:t> </a:t>
            </a:r>
          </a:p>
        </p:txBody>
      </p:sp>
      <p:sp>
        <p:nvSpPr>
          <p:cNvPr id="17451" name="Title 1"/>
          <p:cNvSpPr txBox="1">
            <a:spLocks/>
          </p:cNvSpPr>
          <p:nvPr/>
        </p:nvSpPr>
        <p:spPr bwMode="auto">
          <a:xfrm>
            <a:off x="1331119" y="195263"/>
            <a:ext cx="1566863" cy="864394"/>
          </a:xfrm>
          <a:prstGeom prst="rect">
            <a:avLst/>
          </a:prstGeom>
          <a:noFill/>
          <a:ln w="9525">
            <a:noFill/>
            <a:miter lim="800000"/>
            <a:headEnd/>
            <a:tailEnd/>
          </a:ln>
        </p:spPr>
        <p:txBody>
          <a:bodyPr/>
          <a:lstStyle/>
          <a:p>
            <a:pPr eaLnBrk="1" hangingPunct="1">
              <a:defRPr/>
            </a:pPr>
            <a:r>
              <a:rPr lang="en-US" altLang="en-US" sz="2400" b="1" dirty="0">
                <a:solidFill>
                  <a:srgbClr val="00B0F0"/>
                </a:solidFill>
                <a:latin typeface="Arial" panose="020B0604020202020204" pitchFamily="34" charset="0"/>
                <a:cs typeface="Arial" panose="020B0604020202020204" pitchFamily="34" charset="0"/>
              </a:rPr>
              <a:t>Driver Diagram</a:t>
            </a:r>
          </a:p>
        </p:txBody>
      </p:sp>
      <p:cxnSp>
        <p:nvCxnSpPr>
          <p:cNvPr id="69" name="Elbow Connector 68"/>
          <p:cNvCxnSpPr>
            <a:cxnSpLocks/>
            <a:stCxn id="4" idx="3"/>
            <a:endCxn id="7" idx="1"/>
          </p:cNvCxnSpPr>
          <p:nvPr/>
        </p:nvCxnSpPr>
        <p:spPr>
          <a:xfrm>
            <a:off x="2465785" y="2507859"/>
            <a:ext cx="270271" cy="84705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9" idx="1"/>
          </p:cNvCxnSpPr>
          <p:nvPr/>
        </p:nvCxnSpPr>
        <p:spPr>
          <a:xfrm flipH="1">
            <a:off x="2574131" y="2437210"/>
            <a:ext cx="161925" cy="26194"/>
          </a:xfrm>
          <a:prstGeom prst="line">
            <a:avLst/>
          </a:prstGeom>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6462712" y="573881"/>
            <a:ext cx="901304" cy="377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E" sz="1350" dirty="0"/>
              <a:t>Change ideas</a:t>
            </a:r>
          </a:p>
        </p:txBody>
      </p:sp>
      <p:sp>
        <p:nvSpPr>
          <p:cNvPr id="77" name="Rectangle 76"/>
          <p:cNvSpPr/>
          <p:nvPr/>
        </p:nvSpPr>
        <p:spPr>
          <a:xfrm>
            <a:off x="6246019" y="1059656"/>
            <a:ext cx="1534696" cy="3833813"/>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225"/>
              </a:spcBef>
              <a:defRPr/>
            </a:pPr>
            <a:r>
              <a:rPr lang="en-IE" sz="1050" dirty="0">
                <a:solidFill>
                  <a:schemeClr val="tx1"/>
                </a:solidFill>
                <a:latin typeface="Arial" panose="020B0604020202020204" pitchFamily="34" charset="0"/>
                <a:ea typeface="MS PGothic" charset="0"/>
                <a:cs typeface="Arial" panose="020B0604020202020204" pitchFamily="34" charset="0"/>
              </a:rPr>
              <a:t>Understand the specific details of the patient journey create a map. </a:t>
            </a:r>
          </a:p>
          <a:p>
            <a:pPr>
              <a:spcBef>
                <a:spcPts val="225"/>
              </a:spcBef>
              <a:defRPr/>
            </a:pPr>
            <a:r>
              <a:rPr lang="en-IE" sz="1050" dirty="0">
                <a:solidFill>
                  <a:schemeClr val="tx1"/>
                </a:solidFill>
                <a:latin typeface="Arial" panose="020B0604020202020204" pitchFamily="34" charset="0"/>
                <a:ea typeface="MS PGothic" charset="0"/>
                <a:cs typeface="Arial" panose="020B0604020202020204" pitchFamily="34" charset="0"/>
              </a:rPr>
              <a:t>Identify bottle necks. </a:t>
            </a:r>
          </a:p>
          <a:p>
            <a:pPr>
              <a:spcBef>
                <a:spcPts val="225"/>
              </a:spcBef>
              <a:defRPr/>
            </a:pPr>
            <a:r>
              <a:rPr lang="en-IE" sz="1050" dirty="0">
                <a:solidFill>
                  <a:schemeClr val="tx1"/>
                </a:solidFill>
                <a:latin typeface="Arial" panose="020B0604020202020204" pitchFamily="34" charset="0"/>
                <a:ea typeface="MS PGothic" charset="0"/>
                <a:cs typeface="Arial" panose="020B0604020202020204" pitchFamily="34" charset="0"/>
              </a:rPr>
              <a:t>Patient family feedback. </a:t>
            </a:r>
          </a:p>
          <a:p>
            <a:pPr>
              <a:spcBef>
                <a:spcPts val="225"/>
              </a:spcBef>
              <a:defRPr/>
            </a:pPr>
            <a:r>
              <a:rPr lang="en-IE" sz="1050" dirty="0">
                <a:solidFill>
                  <a:schemeClr val="tx1"/>
                </a:solidFill>
                <a:latin typeface="Arial" panose="020B0604020202020204" pitchFamily="34" charset="0"/>
                <a:ea typeface="MS PGothic" charset="0"/>
                <a:cs typeface="Arial" panose="020B0604020202020204" pitchFamily="34" charset="0"/>
              </a:rPr>
              <a:t>Identify stakeholders. </a:t>
            </a:r>
          </a:p>
          <a:p>
            <a:pPr>
              <a:spcBef>
                <a:spcPts val="225"/>
              </a:spcBef>
              <a:defRPr/>
            </a:pPr>
            <a:r>
              <a:rPr lang="en-IE" sz="1050" dirty="0">
                <a:solidFill>
                  <a:schemeClr val="tx1"/>
                </a:solidFill>
                <a:latin typeface="Arial" panose="020B0604020202020204" pitchFamily="34" charset="0"/>
                <a:ea typeface="MS PGothic" charset="0"/>
                <a:cs typeface="Arial" panose="020B0604020202020204" pitchFamily="34" charset="0"/>
              </a:rPr>
              <a:t>Test the admin process.</a:t>
            </a:r>
          </a:p>
          <a:p>
            <a:pPr>
              <a:spcBef>
                <a:spcPts val="225"/>
              </a:spcBef>
              <a:defRPr/>
            </a:pPr>
            <a:r>
              <a:rPr lang="en-IE" sz="1050" dirty="0">
                <a:solidFill>
                  <a:schemeClr val="tx1"/>
                </a:solidFill>
                <a:latin typeface="Arial" panose="020B0604020202020204" pitchFamily="34" charset="0"/>
                <a:ea typeface="MS PGothic" charset="0"/>
                <a:cs typeface="Arial" panose="020B0604020202020204" pitchFamily="34" charset="0"/>
              </a:rPr>
              <a:t>Review the diagnostic tests and confirmed diagnosis. </a:t>
            </a:r>
          </a:p>
          <a:p>
            <a:pPr>
              <a:spcBef>
                <a:spcPts val="225"/>
              </a:spcBef>
              <a:defRPr/>
            </a:pPr>
            <a:r>
              <a:rPr lang="en-IE" sz="1050" dirty="0">
                <a:solidFill>
                  <a:schemeClr val="tx1"/>
                </a:solidFill>
                <a:latin typeface="Arial" panose="020B0604020202020204" pitchFamily="34" charset="0"/>
                <a:ea typeface="MS PGothic" charset="0"/>
                <a:cs typeface="Arial" panose="020B0604020202020204" pitchFamily="34" charset="0"/>
              </a:rPr>
              <a:t>Clearly identify the options for follow-up. </a:t>
            </a:r>
          </a:p>
          <a:p>
            <a:pPr>
              <a:spcBef>
                <a:spcPts val="225"/>
              </a:spcBef>
              <a:defRPr/>
            </a:pPr>
            <a:r>
              <a:rPr lang="en-IE" sz="1050" dirty="0">
                <a:solidFill>
                  <a:schemeClr val="tx1"/>
                </a:solidFill>
                <a:latin typeface="Arial" panose="020B0604020202020204" pitchFamily="34" charset="0"/>
                <a:ea typeface="MS PGothic" charset="0"/>
                <a:cs typeface="Arial" panose="020B0604020202020204" pitchFamily="34" charset="0"/>
              </a:rPr>
              <a:t>Test change in referral Communications. </a:t>
            </a:r>
          </a:p>
          <a:p>
            <a:pPr>
              <a:spcBef>
                <a:spcPts val="225"/>
              </a:spcBef>
              <a:defRPr/>
            </a:pPr>
            <a:r>
              <a:rPr lang="en-IE" sz="1050" dirty="0">
                <a:solidFill>
                  <a:schemeClr val="tx1"/>
                </a:solidFill>
                <a:latin typeface="Arial" panose="020B0604020202020204" pitchFamily="34" charset="0"/>
                <a:ea typeface="MS PGothic" charset="0"/>
                <a:cs typeface="Arial" panose="020B0604020202020204" pitchFamily="34" charset="0"/>
              </a:rPr>
              <a:t>Attend the ward to observe the referral process. </a:t>
            </a:r>
          </a:p>
        </p:txBody>
      </p:sp>
      <p:cxnSp>
        <p:nvCxnSpPr>
          <p:cNvPr id="90" name="Elbow Connector 89"/>
          <p:cNvCxnSpPr/>
          <p:nvPr/>
        </p:nvCxnSpPr>
        <p:spPr>
          <a:xfrm rot="10800000" flipV="1">
            <a:off x="3707607" y="1383507"/>
            <a:ext cx="270272" cy="22621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Elbow Connector 93"/>
          <p:cNvCxnSpPr/>
          <p:nvPr/>
        </p:nvCxnSpPr>
        <p:spPr>
          <a:xfrm rot="10800000" flipV="1">
            <a:off x="3707607" y="2139554"/>
            <a:ext cx="270272" cy="22621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hape 95"/>
          <p:cNvCxnSpPr/>
          <p:nvPr/>
        </p:nvCxnSpPr>
        <p:spPr>
          <a:xfrm rot="10800000">
            <a:off x="3707607" y="3327798"/>
            <a:ext cx="216694" cy="57388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hape 95"/>
          <p:cNvCxnSpPr/>
          <p:nvPr/>
        </p:nvCxnSpPr>
        <p:spPr>
          <a:xfrm rot="10800000">
            <a:off x="3707607" y="2680098"/>
            <a:ext cx="216694" cy="573881"/>
          </a:xfrm>
          <a:prstGeom prst="bentConnector3">
            <a:avLst>
              <a:gd name="adj1" fmla="val 5496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a:off x="6084094" y="1545431"/>
            <a:ext cx="1619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774801" y="2232260"/>
            <a:ext cx="184731" cy="300082"/>
          </a:xfrm>
          <a:prstGeom prst="rect">
            <a:avLst/>
          </a:prstGeom>
          <a:noFill/>
        </p:spPr>
        <p:txBody>
          <a:bodyPr wrap="none" rtlCol="0">
            <a:spAutoFit/>
          </a:bodyPr>
          <a:lstStyle/>
          <a:p>
            <a:endParaRPr lang="en-US" sz="1350" dirty="0"/>
          </a:p>
        </p:txBody>
      </p:sp>
      <p:pic>
        <p:nvPicPr>
          <p:cNvPr id="28" name="Picture 27">
            <a:extLst>
              <a:ext uri="{FF2B5EF4-FFF2-40B4-BE49-F238E27FC236}">
                <a16:creationId xmlns:a16="http://schemas.microsoft.com/office/drawing/2014/main" id="{E6892AFA-8324-451E-9347-95CA40E5B06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476" y="4850606"/>
            <a:ext cx="860489" cy="185014"/>
          </a:xfrm>
          <a:prstGeom prst="rect">
            <a:avLst/>
          </a:prstGeom>
          <a:noFill/>
        </p:spPr>
      </p:pic>
      <p:sp>
        <p:nvSpPr>
          <p:cNvPr id="3" name="TextBox 2">
            <a:extLst>
              <a:ext uri="{FF2B5EF4-FFF2-40B4-BE49-F238E27FC236}">
                <a16:creationId xmlns:a16="http://schemas.microsoft.com/office/drawing/2014/main" id="{892EBD43-6663-2143-82C9-B1D12CA1072D}"/>
              </a:ext>
            </a:extLst>
          </p:cNvPr>
          <p:cNvSpPr txBox="1"/>
          <p:nvPr/>
        </p:nvSpPr>
        <p:spPr>
          <a:xfrm>
            <a:off x="4388571" y="1256549"/>
            <a:ext cx="1285929"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Admin process  </a:t>
            </a:r>
          </a:p>
        </p:txBody>
      </p:sp>
      <p:sp>
        <p:nvSpPr>
          <p:cNvPr id="11" name="TextBox 10">
            <a:extLst>
              <a:ext uri="{FF2B5EF4-FFF2-40B4-BE49-F238E27FC236}">
                <a16:creationId xmlns:a16="http://schemas.microsoft.com/office/drawing/2014/main" id="{3317B63D-BEF7-0A40-8914-773A1E43BAF4}"/>
              </a:ext>
            </a:extLst>
          </p:cNvPr>
          <p:cNvSpPr txBox="1"/>
          <p:nvPr/>
        </p:nvSpPr>
        <p:spPr>
          <a:xfrm>
            <a:off x="4262509" y="2160211"/>
            <a:ext cx="128272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Tests</a:t>
            </a:r>
            <a:r>
              <a:rPr lang="en-US" sz="1200" dirty="0"/>
              <a:t>  completed</a:t>
            </a:r>
          </a:p>
        </p:txBody>
      </p:sp>
      <p:sp>
        <p:nvSpPr>
          <p:cNvPr id="14" name="TextBox 13">
            <a:extLst>
              <a:ext uri="{FF2B5EF4-FFF2-40B4-BE49-F238E27FC236}">
                <a16:creationId xmlns:a16="http://schemas.microsoft.com/office/drawing/2014/main" id="{2D9BFD0F-2997-F14F-AAEB-90E766C80C41}"/>
              </a:ext>
            </a:extLst>
          </p:cNvPr>
          <p:cNvSpPr txBox="1"/>
          <p:nvPr/>
        </p:nvSpPr>
        <p:spPr>
          <a:xfrm>
            <a:off x="4086225" y="3238852"/>
            <a:ext cx="1934697" cy="646331"/>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Ward staff understanding </a:t>
            </a:r>
          </a:p>
          <a:p>
            <a:r>
              <a:rPr lang="en-US" sz="1200" dirty="0">
                <a:latin typeface="Arial" panose="020B0604020202020204" pitchFamily="34" charset="0"/>
                <a:cs typeface="Arial" panose="020B0604020202020204" pitchFamily="34" charset="0"/>
              </a:rPr>
              <a:t>of follow-up options and </a:t>
            </a:r>
          </a:p>
          <a:p>
            <a:r>
              <a:rPr lang="en-US" sz="1200" dirty="0">
                <a:latin typeface="Arial" panose="020B0604020202020204" pitchFamily="34" charset="0"/>
                <a:cs typeface="Arial" panose="020B0604020202020204" pitchFamily="34" charset="0"/>
              </a:rPr>
              <a:t>arrangements.  </a:t>
            </a:r>
          </a:p>
        </p:txBody>
      </p:sp>
    </p:spTree>
    <p:extLst>
      <p:ext uri="{BB962C8B-B14F-4D97-AF65-F5344CB8AC3E}">
        <p14:creationId xmlns:p14="http://schemas.microsoft.com/office/powerpoint/2010/main" val="922222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485900" y="213833"/>
            <a:ext cx="6110288" cy="533400"/>
          </a:xfrm>
        </p:spPr>
        <p:txBody>
          <a:bodyPr/>
          <a:lstStyle/>
          <a:p>
            <a:pPr algn="ctr">
              <a:defRPr/>
            </a:pPr>
            <a:r>
              <a:rPr lang="en-IE" sz="2400" b="1" dirty="0">
                <a:solidFill>
                  <a:srgbClr val="00B0F0"/>
                </a:solidFill>
                <a:cs typeface="Arial" panose="020B0604020202020204" pitchFamily="34" charset="0"/>
              </a:rPr>
              <a:t>Stakeholder Mapping</a:t>
            </a:r>
          </a:p>
        </p:txBody>
      </p:sp>
      <p:graphicFrame>
        <p:nvGraphicFramePr>
          <p:cNvPr id="4" name="Content Placeholder 3"/>
          <p:cNvGraphicFramePr>
            <a:graphicFrameLocks noGrp="1"/>
          </p:cNvGraphicFramePr>
          <p:nvPr>
            <p:ph idx="1"/>
          </p:nvPr>
        </p:nvGraphicFramePr>
        <p:xfrm>
          <a:off x="2465785" y="1275160"/>
          <a:ext cx="4418409" cy="2811748"/>
        </p:xfrm>
        <a:graphic>
          <a:graphicData uri="http://schemas.openxmlformats.org/drawingml/2006/table">
            <a:tbl>
              <a:tblPr/>
              <a:tblGrid>
                <a:gridCol w="2202656">
                  <a:extLst>
                    <a:ext uri="{9D8B030D-6E8A-4147-A177-3AD203B41FA5}">
                      <a16:colId xmlns:a16="http://schemas.microsoft.com/office/drawing/2014/main" val="20000"/>
                    </a:ext>
                  </a:extLst>
                </a:gridCol>
                <a:gridCol w="2215753">
                  <a:extLst>
                    <a:ext uri="{9D8B030D-6E8A-4147-A177-3AD203B41FA5}">
                      <a16:colId xmlns:a16="http://schemas.microsoft.com/office/drawing/2014/main" val="20001"/>
                    </a:ext>
                  </a:extLst>
                </a:gridCol>
              </a:tblGrid>
              <a:tr h="1269206">
                <a:tc>
                  <a:txBody>
                    <a:bodyPr/>
                    <a:lstStyle/>
                    <a:p>
                      <a:pPr marL="0" marR="0" lvl="0" indent="0" algn="ctr" defTabSz="914400" rtl="0" eaLnBrk="1" fontAlgn="base" latinLnBrk="0" hangingPunct="1">
                        <a:lnSpc>
                          <a:spcPts val="1000"/>
                        </a:lnSpc>
                        <a:spcBef>
                          <a:spcPct val="0"/>
                        </a:spcBef>
                        <a:spcAft>
                          <a:spcPct val="0"/>
                        </a:spcAft>
                        <a:buClrTx/>
                        <a:buSzTx/>
                        <a:buFontTx/>
                        <a:buNone/>
                        <a:tabLst/>
                        <a:defRPr/>
                      </a:pPr>
                      <a:r>
                        <a:rPr kumimoji="0" lang="en-US" sz="900" b="1" i="0" u="none" strike="noStrike" cap="none" normalizeH="0" baseline="0" dirty="0">
                          <a:ln>
                            <a:noFill/>
                          </a:ln>
                          <a:solidFill>
                            <a:srgbClr val="FFFFFF"/>
                          </a:solidFill>
                          <a:effectLst/>
                          <a:latin typeface="Calibri" charset="0"/>
                          <a:ea typeface="MS PGothic" charset="0"/>
                          <a:cs typeface="MS PGothic" charset="0"/>
                        </a:rPr>
                        <a:t> </a:t>
                      </a:r>
                    </a:p>
                    <a:p>
                      <a:pPr marL="0" marR="0" lvl="0" indent="0" algn="ctr" defTabSz="914400" rtl="0" eaLnBrk="1" fontAlgn="base" latinLnBrk="0" hangingPunct="1">
                        <a:lnSpc>
                          <a:spcPts val="1000"/>
                        </a:lnSpc>
                        <a:spcBef>
                          <a:spcPct val="0"/>
                        </a:spcBef>
                        <a:spcAft>
                          <a:spcPct val="0"/>
                        </a:spcAft>
                        <a:buClrTx/>
                        <a:buSzTx/>
                        <a:buFontTx/>
                        <a:buNone/>
                        <a:tabLst/>
                        <a:defRPr/>
                      </a:pPr>
                      <a:endParaRPr kumimoji="0" lang="en-US" sz="900" b="1" i="0" u="none" strike="noStrike" cap="none" normalizeH="0" baseline="0" dirty="0">
                        <a:ln>
                          <a:noFill/>
                        </a:ln>
                        <a:solidFill>
                          <a:srgbClr val="FFFFFF"/>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defRPr/>
                      </a:pPr>
                      <a:endParaRPr kumimoji="0" lang="en-US" sz="900" b="1" i="0" u="none" strike="noStrike" cap="none" normalizeH="0" baseline="0" dirty="0">
                        <a:ln>
                          <a:noFill/>
                        </a:ln>
                        <a:solidFill>
                          <a:srgbClr val="FFFFFF"/>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defRPr/>
                      </a:pPr>
                      <a:endParaRPr kumimoji="0" lang="en-US" sz="900" b="1" i="0" u="none" strike="noStrike" cap="none" normalizeH="0" baseline="0" dirty="0">
                        <a:ln>
                          <a:noFill/>
                        </a:ln>
                        <a:solidFill>
                          <a:srgbClr val="FFFFFF"/>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defRPr/>
                      </a:pPr>
                      <a:endParaRPr kumimoji="0" lang="en-US" sz="900" b="1" i="0" u="none" strike="noStrike" cap="none" normalizeH="0" baseline="0" dirty="0">
                        <a:ln>
                          <a:noFill/>
                        </a:ln>
                        <a:solidFill>
                          <a:srgbClr val="FFFFFF"/>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defRPr/>
                      </a:pPr>
                      <a:endParaRPr kumimoji="0" lang="en-US" sz="900" b="1" i="0" u="none" strike="noStrike" cap="none" normalizeH="0" baseline="0" dirty="0">
                        <a:ln>
                          <a:noFill/>
                        </a:ln>
                        <a:solidFill>
                          <a:srgbClr val="FFFFFF"/>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defRPr/>
                      </a:pPr>
                      <a:endParaRPr kumimoji="0" lang="en-US" sz="900" b="1" i="0" u="none" strike="noStrike" cap="none" normalizeH="0" baseline="0" dirty="0">
                        <a:ln>
                          <a:noFill/>
                        </a:ln>
                        <a:solidFill>
                          <a:srgbClr val="FFFFFF"/>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defRPr/>
                      </a:pPr>
                      <a:r>
                        <a:rPr kumimoji="0" lang="en-US" sz="1500" b="1" i="0" u="none" strike="noStrike" cap="none" normalizeH="0" baseline="0" dirty="0">
                          <a:ln>
                            <a:noFill/>
                          </a:ln>
                          <a:solidFill>
                            <a:srgbClr val="FFFFFF"/>
                          </a:solidFill>
                          <a:effectLst/>
                          <a:latin typeface="Calibri" charset="0"/>
                          <a:ea typeface="MS PGothic" charset="0"/>
                          <a:cs typeface="MS PGothic" charset="0"/>
                        </a:rPr>
                        <a:t>Patients and families</a:t>
                      </a:r>
                    </a:p>
                    <a:p>
                      <a:pPr marL="0" marR="0" lvl="0" indent="0" algn="ctr" defTabSz="914400" rtl="0" eaLnBrk="1" fontAlgn="base" latinLnBrk="0" hangingPunct="1">
                        <a:lnSpc>
                          <a:spcPts val="1000"/>
                        </a:lnSpc>
                        <a:spcBef>
                          <a:spcPct val="0"/>
                        </a:spcBef>
                        <a:spcAft>
                          <a:spcPct val="0"/>
                        </a:spcAft>
                        <a:buClrTx/>
                        <a:buSzTx/>
                        <a:buFontTx/>
                        <a:buNone/>
                        <a:tabLst/>
                        <a:defRPr/>
                      </a:pPr>
                      <a:endParaRPr kumimoji="0" lang="en-US" sz="1500" b="1" i="0" u="none" strike="noStrike" cap="none" normalizeH="0" baseline="0" dirty="0">
                        <a:ln>
                          <a:noFill/>
                        </a:ln>
                        <a:solidFill>
                          <a:srgbClr val="FFFFFF"/>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defRPr/>
                      </a:pPr>
                      <a:endParaRPr kumimoji="0" lang="en-US" sz="1500" b="1" i="0" u="none" strike="noStrike" cap="none" normalizeH="0" baseline="0" dirty="0">
                        <a:ln>
                          <a:noFill/>
                        </a:ln>
                        <a:solidFill>
                          <a:srgbClr val="FFFFFF"/>
                        </a:solidFill>
                        <a:effectLst/>
                        <a:latin typeface="Calibri" charset="0"/>
                        <a:ea typeface="MS PGothic" charset="0"/>
                        <a:cs typeface="MS PGothic" charset="0"/>
                      </a:endParaRPr>
                    </a:p>
                    <a:p>
                      <a:pPr marL="0" marR="0" lvl="0" indent="0" algn="ctr" defTabSz="914400" rtl="0" eaLnBrk="1" fontAlgn="base" latinLnBrk="0" hangingPunct="1">
                        <a:lnSpc>
                          <a:spcPts val="1000"/>
                        </a:lnSpc>
                        <a:spcBef>
                          <a:spcPct val="0"/>
                        </a:spcBef>
                        <a:spcAft>
                          <a:spcPct val="0"/>
                        </a:spcAft>
                        <a:buClrTx/>
                        <a:buSzTx/>
                        <a:buFontTx/>
                        <a:buNone/>
                        <a:tabLst/>
                        <a:defRPr/>
                      </a:pPr>
                      <a:r>
                        <a:rPr kumimoji="0" lang="en-US" sz="1500" b="1" i="0" u="none" strike="noStrike" cap="none" normalizeH="0" baseline="0" dirty="0">
                          <a:ln>
                            <a:noFill/>
                          </a:ln>
                          <a:solidFill>
                            <a:srgbClr val="FFFFFF"/>
                          </a:solidFill>
                          <a:effectLst/>
                          <a:latin typeface="Calibri" charset="0"/>
                          <a:ea typeface="MS PGothic" charset="0"/>
                          <a:cs typeface="MS PGothic" charset="0"/>
                        </a:rPr>
                        <a:t> Performance manger </a:t>
                      </a:r>
                    </a:p>
                    <a:p>
                      <a:pPr marL="0" marR="0" lvl="0" indent="0" algn="ctr" defTabSz="914400" rtl="0" eaLnBrk="1" fontAlgn="base" latinLnBrk="0" hangingPunct="1">
                        <a:lnSpc>
                          <a:spcPts val="1000"/>
                        </a:lnSpc>
                        <a:spcBef>
                          <a:spcPct val="0"/>
                        </a:spcBef>
                        <a:spcAft>
                          <a:spcPct val="0"/>
                        </a:spcAft>
                        <a:buClrTx/>
                        <a:buSzTx/>
                        <a:buFontTx/>
                        <a:buNone/>
                        <a:tabLst/>
                        <a:defRPr/>
                      </a:pPr>
                      <a:endParaRPr kumimoji="0" lang="en-IE" sz="1500" b="1" i="0" u="none" strike="noStrike" cap="none" normalizeH="0" baseline="0" dirty="0">
                        <a:ln>
                          <a:noFill/>
                        </a:ln>
                        <a:solidFill>
                          <a:srgbClr val="FFFFFF"/>
                        </a:solidFill>
                        <a:effectLst/>
                        <a:latin typeface="Calibri" charset="0"/>
                        <a:ea typeface="MS PGothic" charset="0"/>
                        <a:cs typeface="MS PGothic"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ts val="1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Calibri" charset="0"/>
                          <a:ea typeface="MS PGothic" charset="0"/>
                          <a:cs typeface="MS PGothic" charset="0"/>
                        </a:rPr>
                        <a:t> </a:t>
                      </a:r>
                      <a:endParaRPr kumimoji="0" lang="en-IE" sz="800" b="1" i="0" u="none" strike="noStrike" cap="none" normalizeH="0" baseline="0" dirty="0">
                        <a:ln>
                          <a:noFill/>
                        </a:ln>
                        <a:solidFill>
                          <a:srgbClr val="FFFFFF"/>
                        </a:solidFill>
                        <a:effectLst/>
                        <a:latin typeface="Calibri" charset="0"/>
                        <a:ea typeface="MS PGothic" charset="0"/>
                        <a:cs typeface="MS PGothic" charset="0"/>
                      </a:endParaRPr>
                    </a:p>
                    <a:p>
                      <a:pPr marL="0" marR="0" lvl="0" indent="0" algn="l" defTabSz="914400" rtl="0" eaLnBrk="1" fontAlgn="base" latinLnBrk="0" hangingPunct="1">
                        <a:lnSpc>
                          <a:spcPts val="1200"/>
                        </a:lnSpc>
                        <a:spcBef>
                          <a:spcPts val="50"/>
                        </a:spcBef>
                        <a:spcAft>
                          <a:spcPct val="0"/>
                        </a:spcAft>
                        <a:buClrTx/>
                        <a:buSzTx/>
                        <a:buFontTx/>
                        <a:buNone/>
                        <a:tabLst/>
                      </a:pPr>
                      <a:r>
                        <a:rPr kumimoji="0" lang="en-US" sz="900" b="1" i="0" u="none" strike="noStrike" cap="none" normalizeH="0" baseline="0" dirty="0">
                          <a:ln>
                            <a:noFill/>
                          </a:ln>
                          <a:solidFill>
                            <a:srgbClr val="FFFFFF"/>
                          </a:solidFill>
                          <a:effectLst/>
                          <a:latin typeface="Calibri" charset="0"/>
                          <a:ea typeface="MS PGothic" charset="0"/>
                          <a:cs typeface="MS PGothic" charset="0"/>
                        </a:rPr>
                        <a:t> </a:t>
                      </a:r>
                    </a:p>
                    <a:p>
                      <a:pPr marL="174625" marR="0" lvl="0" indent="0" algn="l" defTabSz="914400" rtl="0" eaLnBrk="1" fontAlgn="base" latinLnBrk="0" hangingPunct="1">
                        <a:lnSpc>
                          <a:spcPts val="1200"/>
                        </a:lnSpc>
                        <a:spcBef>
                          <a:spcPts val="50"/>
                        </a:spcBef>
                        <a:spcAft>
                          <a:spcPct val="0"/>
                        </a:spcAft>
                        <a:buClrTx/>
                        <a:buSzTx/>
                        <a:buFontTx/>
                        <a:buNone/>
                        <a:tabLst/>
                      </a:pPr>
                      <a:r>
                        <a:rPr kumimoji="0" lang="en-US" sz="900" b="1" i="0" u="none" strike="noStrike" cap="none" normalizeH="0" baseline="0" dirty="0">
                          <a:ln>
                            <a:noFill/>
                          </a:ln>
                          <a:solidFill>
                            <a:srgbClr val="FFFFFF"/>
                          </a:solidFill>
                          <a:effectLst/>
                          <a:latin typeface="Calibri" charset="0"/>
                          <a:ea typeface="MS PGothic" charset="0"/>
                          <a:cs typeface="MS PGothic" charset="0"/>
                        </a:rPr>
                        <a:t> </a:t>
                      </a:r>
                      <a:r>
                        <a:rPr kumimoji="0" lang="en-US" sz="1500" b="1" i="0" u="none" strike="noStrike" cap="none" normalizeH="0" baseline="0" dirty="0">
                          <a:ln>
                            <a:noFill/>
                          </a:ln>
                          <a:solidFill>
                            <a:srgbClr val="FFFFFF"/>
                          </a:solidFill>
                          <a:effectLst/>
                          <a:latin typeface="Calibri" charset="0"/>
                          <a:ea typeface="MS PGothic" charset="0"/>
                          <a:cs typeface="MS PGothic" charset="0"/>
                        </a:rPr>
                        <a:t>Clinic  consultant </a:t>
                      </a:r>
                    </a:p>
                    <a:p>
                      <a:pPr marL="174625" marR="0" lvl="0" indent="0" algn="l" defTabSz="914400" rtl="0" eaLnBrk="1" fontAlgn="base" latinLnBrk="0" hangingPunct="1">
                        <a:lnSpc>
                          <a:spcPts val="1200"/>
                        </a:lnSpc>
                        <a:spcBef>
                          <a:spcPts val="50"/>
                        </a:spcBef>
                        <a:spcAft>
                          <a:spcPct val="0"/>
                        </a:spcAft>
                        <a:buClrTx/>
                        <a:buSzTx/>
                        <a:buFontTx/>
                        <a:buNone/>
                        <a:tabLst/>
                      </a:pPr>
                      <a:endParaRPr kumimoji="0" lang="en-US" sz="1500" b="1" i="0" u="none" strike="noStrike" cap="none" normalizeH="0" baseline="0" dirty="0">
                        <a:ln>
                          <a:noFill/>
                        </a:ln>
                        <a:solidFill>
                          <a:srgbClr val="FFFFFF"/>
                        </a:solidFill>
                        <a:effectLst/>
                        <a:latin typeface="Calibri" charset="0"/>
                        <a:ea typeface="MS PGothic" charset="0"/>
                        <a:cs typeface="MS PGothic" charset="0"/>
                      </a:endParaRPr>
                    </a:p>
                    <a:p>
                      <a:pPr marL="180975" marR="0" lvl="0" indent="0" algn="l" defTabSz="914400" rtl="0" eaLnBrk="1" fontAlgn="base" latinLnBrk="0" hangingPunct="1">
                        <a:lnSpc>
                          <a:spcPts val="1200"/>
                        </a:lnSpc>
                        <a:spcBef>
                          <a:spcPts val="50"/>
                        </a:spcBef>
                        <a:spcAft>
                          <a:spcPct val="0"/>
                        </a:spcAft>
                        <a:buClrTx/>
                        <a:buSzTx/>
                        <a:buFontTx/>
                        <a:buNone/>
                        <a:tabLst/>
                      </a:pPr>
                      <a:r>
                        <a:rPr kumimoji="0" lang="en-US" sz="1500" b="1" i="0" u="none" strike="noStrike" cap="none" normalizeH="0" baseline="0" dirty="0">
                          <a:ln>
                            <a:noFill/>
                          </a:ln>
                          <a:solidFill>
                            <a:srgbClr val="FFFFFF"/>
                          </a:solidFill>
                          <a:effectLst/>
                          <a:latin typeface="Calibri" charset="0"/>
                          <a:ea typeface="MS PGothic" charset="0"/>
                          <a:cs typeface="MS PGothic" charset="0"/>
                        </a:rPr>
                        <a:t>Clinic staff </a:t>
                      </a:r>
                    </a:p>
                    <a:p>
                      <a:pPr marL="0" marR="0" lvl="0" indent="0" algn="l" defTabSz="914400" rtl="0" eaLnBrk="1" fontAlgn="base" latinLnBrk="0" hangingPunct="1">
                        <a:lnSpc>
                          <a:spcPts val="1200"/>
                        </a:lnSpc>
                        <a:spcBef>
                          <a:spcPts val="50"/>
                        </a:spcBef>
                        <a:spcAft>
                          <a:spcPct val="0"/>
                        </a:spcAft>
                        <a:buClrTx/>
                        <a:buSzTx/>
                        <a:buFontTx/>
                        <a:buNone/>
                        <a:tabLst/>
                      </a:pPr>
                      <a:endParaRPr kumimoji="0" lang="en-US" sz="1500" b="1" i="0" u="none" strike="noStrike" cap="none" normalizeH="0" baseline="0" dirty="0">
                        <a:ln>
                          <a:noFill/>
                        </a:ln>
                        <a:solidFill>
                          <a:srgbClr val="FFFFFF"/>
                        </a:solidFill>
                        <a:effectLst/>
                        <a:latin typeface="Calibri" charset="0"/>
                        <a:ea typeface="MS PGothic" charset="0"/>
                        <a:cs typeface="MS PGothic"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269206">
                <a:tc>
                  <a:txBody>
                    <a:bodyPr/>
                    <a:lstStyle/>
                    <a:p>
                      <a:pPr marL="0" marR="0" lvl="0" indent="0" algn="l" defTabSz="914400" rtl="0" eaLnBrk="1" fontAlgn="base" latinLnBrk="0" hangingPunct="1">
                        <a:lnSpc>
                          <a:spcPts val="1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Calibri" charset="0"/>
                          <a:ea typeface="MS PGothic" charset="0"/>
                          <a:cs typeface="MS PGothic" charset="0"/>
                        </a:rPr>
                        <a:t> </a:t>
                      </a:r>
                      <a:endParaRPr kumimoji="0" lang="en-IE" sz="800" b="1" i="0" u="none" strike="noStrike" cap="none" normalizeH="0" baseline="0" dirty="0">
                        <a:ln>
                          <a:noFill/>
                        </a:ln>
                        <a:solidFill>
                          <a:srgbClr val="FFFFFF"/>
                        </a:solidFill>
                        <a:effectLst/>
                        <a:latin typeface="Calibri" charset="0"/>
                        <a:ea typeface="MS PGothic" charset="0"/>
                        <a:cs typeface="MS PGothic" charset="0"/>
                      </a:endParaRPr>
                    </a:p>
                    <a:p>
                      <a:pPr marL="0" marR="0" lvl="0" indent="0" algn="l" defTabSz="914400" rtl="0" eaLnBrk="1" fontAlgn="base" latinLnBrk="0" hangingPunct="1">
                        <a:lnSpc>
                          <a:spcPts val="1200"/>
                        </a:lnSpc>
                        <a:spcBef>
                          <a:spcPts val="50"/>
                        </a:spcBef>
                        <a:spcAft>
                          <a:spcPct val="0"/>
                        </a:spcAft>
                        <a:buClrTx/>
                        <a:buSzTx/>
                        <a:buFontTx/>
                        <a:buNone/>
                        <a:tabLst/>
                      </a:pPr>
                      <a:endParaRPr kumimoji="0" lang="en-IE" sz="800" b="1" i="0" u="none" strike="noStrike" cap="none" normalizeH="0" baseline="0" dirty="0">
                        <a:ln>
                          <a:noFill/>
                        </a:ln>
                        <a:solidFill>
                          <a:srgbClr val="FFFFFF"/>
                        </a:solidFill>
                        <a:effectLst/>
                        <a:latin typeface="Calibri" charset="0"/>
                        <a:ea typeface="MS PGothic" charset="0"/>
                        <a:cs typeface="MS PGothic"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ts val="1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Calibri" charset="0"/>
                          <a:ea typeface="MS PGothic" charset="0"/>
                          <a:cs typeface="MS PGothic" charset="0"/>
                        </a:rPr>
                        <a:t> </a:t>
                      </a:r>
                      <a:endParaRPr kumimoji="0" lang="en-IE" sz="800" b="1" i="0" u="none" strike="noStrike" cap="none" normalizeH="0" baseline="0" dirty="0">
                        <a:ln>
                          <a:noFill/>
                        </a:ln>
                        <a:solidFill>
                          <a:srgbClr val="FFFFFF"/>
                        </a:solidFill>
                        <a:effectLst/>
                        <a:latin typeface="Calibri" charset="0"/>
                        <a:ea typeface="MS PGothic" charset="0"/>
                        <a:cs typeface="MS PGothic" charset="0"/>
                      </a:endParaRPr>
                    </a:p>
                    <a:p>
                      <a:pPr marL="174625" marR="0" lvl="0" indent="0" algn="l" defTabSz="914400" rtl="0" eaLnBrk="1" fontAlgn="base" latinLnBrk="0" hangingPunct="1">
                        <a:lnSpc>
                          <a:spcPts val="1200"/>
                        </a:lnSpc>
                        <a:spcBef>
                          <a:spcPts val="50"/>
                        </a:spcBef>
                        <a:spcAft>
                          <a:spcPct val="0"/>
                        </a:spcAft>
                        <a:buClrTx/>
                        <a:buSzTx/>
                        <a:buFontTx/>
                        <a:buNone/>
                        <a:tabLst/>
                        <a:defRPr/>
                      </a:pPr>
                      <a:r>
                        <a:rPr kumimoji="0" lang="en-US" sz="900" b="1" i="0" u="none" strike="noStrike" cap="none" normalizeH="0" baseline="0" dirty="0">
                          <a:ln>
                            <a:noFill/>
                          </a:ln>
                          <a:solidFill>
                            <a:srgbClr val="FFFFFF"/>
                          </a:solidFill>
                          <a:effectLst/>
                          <a:latin typeface="Calibri" charset="0"/>
                          <a:ea typeface="MS PGothic" charset="0"/>
                          <a:cs typeface="MS PGothic" charset="0"/>
                        </a:rPr>
                        <a:t> </a:t>
                      </a:r>
                      <a:r>
                        <a:rPr kumimoji="0" lang="en-US" sz="1500" b="1" i="0" u="none" strike="noStrike" cap="none" normalizeH="0" baseline="0" dirty="0">
                          <a:ln>
                            <a:noFill/>
                          </a:ln>
                          <a:solidFill>
                            <a:srgbClr val="FFFFFF"/>
                          </a:solidFill>
                          <a:effectLst/>
                          <a:latin typeface="Calibri" charset="0"/>
                          <a:ea typeface="MS PGothic" charset="0"/>
                          <a:cs typeface="MS PGothic" charset="0"/>
                        </a:rPr>
                        <a:t>Ward administrator </a:t>
                      </a:r>
                    </a:p>
                    <a:p>
                      <a:pPr marL="174625" marR="0" lvl="0" indent="0" algn="l" defTabSz="914400" rtl="0" eaLnBrk="1" fontAlgn="base" latinLnBrk="0" hangingPunct="1">
                        <a:lnSpc>
                          <a:spcPts val="1200"/>
                        </a:lnSpc>
                        <a:spcBef>
                          <a:spcPts val="50"/>
                        </a:spcBef>
                        <a:spcAft>
                          <a:spcPct val="0"/>
                        </a:spcAft>
                        <a:buClrTx/>
                        <a:buSzTx/>
                        <a:buFontTx/>
                        <a:buNone/>
                        <a:tabLst/>
                        <a:defRPr/>
                      </a:pPr>
                      <a:endParaRPr kumimoji="0" lang="en-US" sz="1500" b="1" i="0" u="none" strike="noStrike" cap="none" normalizeH="0" baseline="0" dirty="0">
                        <a:ln>
                          <a:noFill/>
                        </a:ln>
                        <a:solidFill>
                          <a:srgbClr val="FFFFFF"/>
                        </a:solidFill>
                        <a:effectLst/>
                        <a:latin typeface="Calibri" charset="0"/>
                        <a:ea typeface="MS PGothic" charset="0"/>
                        <a:cs typeface="MS PGothic" charset="0"/>
                      </a:endParaRPr>
                    </a:p>
                    <a:p>
                      <a:pPr marL="180975" marR="0" lvl="0" indent="-6350" algn="l" defTabSz="914400" rtl="0" eaLnBrk="1" fontAlgn="base" latinLnBrk="0" hangingPunct="1">
                        <a:lnSpc>
                          <a:spcPts val="1200"/>
                        </a:lnSpc>
                        <a:spcBef>
                          <a:spcPts val="50"/>
                        </a:spcBef>
                        <a:spcAft>
                          <a:spcPct val="0"/>
                        </a:spcAft>
                        <a:buClrTx/>
                        <a:buSzTx/>
                        <a:buFontTx/>
                        <a:buNone/>
                        <a:tabLst/>
                        <a:defRPr/>
                      </a:pPr>
                      <a:endParaRPr kumimoji="0" lang="en-US" sz="1500" b="1" i="0" u="none" strike="noStrike" cap="none" normalizeH="0" baseline="0" dirty="0">
                        <a:ln>
                          <a:noFill/>
                        </a:ln>
                        <a:solidFill>
                          <a:srgbClr val="FFFFFF"/>
                        </a:solidFill>
                        <a:effectLst/>
                        <a:latin typeface="Calibri" charset="0"/>
                        <a:ea typeface="MS PGothic" charset="0"/>
                        <a:cs typeface="MS PGothic" charset="0"/>
                      </a:endParaRPr>
                    </a:p>
                    <a:p>
                      <a:pPr marL="180975" marR="0" lvl="0" indent="-6350" algn="l" defTabSz="914400" rtl="0" eaLnBrk="1" fontAlgn="base" latinLnBrk="0" hangingPunct="1">
                        <a:lnSpc>
                          <a:spcPts val="1200"/>
                        </a:lnSpc>
                        <a:spcBef>
                          <a:spcPts val="50"/>
                        </a:spcBef>
                        <a:spcAft>
                          <a:spcPct val="0"/>
                        </a:spcAft>
                        <a:buClrTx/>
                        <a:buSzTx/>
                        <a:buFontTx/>
                        <a:buNone/>
                        <a:tabLst/>
                        <a:defRPr/>
                      </a:pPr>
                      <a:r>
                        <a:rPr kumimoji="0" lang="en-US" sz="1500" b="1" i="0" u="none" strike="noStrike" cap="none" normalizeH="0" baseline="0" dirty="0">
                          <a:ln>
                            <a:noFill/>
                          </a:ln>
                          <a:solidFill>
                            <a:srgbClr val="FFFFFF"/>
                          </a:solidFill>
                          <a:effectLst/>
                          <a:latin typeface="Calibri" charset="0"/>
                          <a:ea typeface="MS PGothic" charset="0"/>
                          <a:cs typeface="MS PGothic" charset="0"/>
                        </a:rPr>
                        <a:t>Ward staff </a:t>
                      </a:r>
                      <a:endParaRPr kumimoji="0" lang="en-IE" sz="1500" b="1" i="0" u="none" strike="noStrike" cap="none" normalizeH="0" baseline="0" dirty="0">
                        <a:ln>
                          <a:noFill/>
                        </a:ln>
                        <a:solidFill>
                          <a:srgbClr val="FFFFFF"/>
                        </a:solidFill>
                        <a:effectLst/>
                        <a:latin typeface="Calibri" charset="0"/>
                        <a:ea typeface="MS PGothic" charset="0"/>
                        <a:cs typeface="MS PGothic" charset="0"/>
                      </a:endParaRPr>
                    </a:p>
                    <a:p>
                      <a:pPr marL="0" marR="0" lvl="0" indent="0" algn="l" defTabSz="914400" rtl="0" eaLnBrk="1" fontAlgn="base" latinLnBrk="0" hangingPunct="1">
                        <a:lnSpc>
                          <a:spcPts val="1200"/>
                        </a:lnSpc>
                        <a:spcBef>
                          <a:spcPts val="50"/>
                        </a:spcBef>
                        <a:spcAft>
                          <a:spcPct val="0"/>
                        </a:spcAft>
                        <a:buClrTx/>
                        <a:buSzTx/>
                        <a:buFontTx/>
                        <a:buNone/>
                        <a:tabLst/>
                      </a:pPr>
                      <a:endParaRPr kumimoji="0" lang="en-IE" sz="800" b="1" i="0" u="none" strike="noStrike" cap="none" normalizeH="0" baseline="0" dirty="0">
                        <a:ln>
                          <a:noFill/>
                        </a:ln>
                        <a:solidFill>
                          <a:srgbClr val="FFFFFF"/>
                        </a:solidFill>
                        <a:effectLst/>
                        <a:latin typeface="Times New Roman" charset="0"/>
                        <a:ea typeface="MS PGothic" charset="0"/>
                        <a:cs typeface="Times New Roman"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bl>
          </a:graphicData>
        </a:graphic>
      </p:graphicFrame>
      <p:sp>
        <p:nvSpPr>
          <p:cNvPr id="7" name="TextBox 6"/>
          <p:cNvSpPr txBox="1"/>
          <p:nvPr/>
        </p:nvSpPr>
        <p:spPr>
          <a:xfrm rot="16200000">
            <a:off x="1485900" y="2268134"/>
            <a:ext cx="815578" cy="715581"/>
          </a:xfrm>
          <a:prstGeom prst="rect">
            <a:avLst/>
          </a:prstGeom>
          <a:noFill/>
        </p:spPr>
        <p:txBody>
          <a:bodyPr>
            <a:spAutoFit/>
          </a:bodyPr>
          <a:lstStyle/>
          <a:p>
            <a:pPr>
              <a:defRPr/>
            </a:pPr>
            <a:endParaRPr lang="en-IE" sz="1350" b="1" dirty="0">
              <a:solidFill>
                <a:srgbClr val="FF0000"/>
              </a:solidFill>
              <a:latin typeface="Arial" panose="020B0604020202020204" pitchFamily="34" charset="0"/>
              <a:ea typeface="MS PGothic" panose="020B0600070205080204" pitchFamily="34" charset="-128"/>
            </a:endParaRPr>
          </a:p>
          <a:p>
            <a:pPr>
              <a:defRPr/>
            </a:pPr>
            <a:r>
              <a:rPr lang="en-IE" sz="1350" b="1" dirty="0">
                <a:solidFill>
                  <a:schemeClr val="tx2">
                    <a:lumMod val="75000"/>
                  </a:schemeClr>
                </a:solidFill>
                <a:latin typeface="Arial" panose="020B0604020202020204" pitchFamily="34" charset="0"/>
                <a:ea typeface="MS PGothic" panose="020B0600070205080204" pitchFamily="34" charset="-128"/>
              </a:rPr>
              <a:t>Interest</a:t>
            </a:r>
          </a:p>
          <a:p>
            <a:pPr>
              <a:defRPr/>
            </a:pPr>
            <a:endParaRPr lang="en-IE" sz="1350" dirty="0">
              <a:latin typeface="Arial" panose="020B0604020202020204" pitchFamily="34" charset="0"/>
              <a:ea typeface="MS PGothic" panose="020B0600070205080204" pitchFamily="34" charset="-128"/>
            </a:endParaRPr>
          </a:p>
        </p:txBody>
      </p:sp>
      <p:sp>
        <p:nvSpPr>
          <p:cNvPr id="9232" name="TextBox 7"/>
          <p:cNvSpPr txBox="1">
            <a:spLocks noChangeArrowheads="1"/>
          </p:cNvSpPr>
          <p:nvPr/>
        </p:nvSpPr>
        <p:spPr bwMode="auto">
          <a:xfrm>
            <a:off x="1485901" y="1383506"/>
            <a:ext cx="631031" cy="300082"/>
          </a:xfrm>
          <a:prstGeom prst="rect">
            <a:avLst/>
          </a:prstGeom>
          <a:noFill/>
          <a:ln w="9525">
            <a:noFill/>
            <a:miter lim="800000"/>
            <a:headEnd/>
            <a:tailEnd/>
          </a:ln>
        </p:spPr>
        <p:txBody>
          <a:bodyPr>
            <a:spAutoFit/>
          </a:bodyPr>
          <a:lstStyle/>
          <a:p>
            <a:pPr>
              <a:defRPr/>
            </a:pPr>
            <a:r>
              <a:rPr lang="en-IE" sz="1350" b="1" dirty="0">
                <a:solidFill>
                  <a:schemeClr val="tx2">
                    <a:lumMod val="75000"/>
                  </a:schemeClr>
                </a:solidFill>
                <a:ea typeface="MS PGothic" panose="020B0600070205080204" pitchFamily="34" charset="-128"/>
              </a:rPr>
              <a:t>High</a:t>
            </a:r>
          </a:p>
        </p:txBody>
      </p:sp>
      <p:sp>
        <p:nvSpPr>
          <p:cNvPr id="9233" name="TextBox 9"/>
          <p:cNvSpPr txBox="1">
            <a:spLocks noChangeArrowheads="1"/>
          </p:cNvSpPr>
          <p:nvPr/>
        </p:nvSpPr>
        <p:spPr bwMode="auto">
          <a:xfrm>
            <a:off x="1485900" y="3598069"/>
            <a:ext cx="547688" cy="300082"/>
          </a:xfrm>
          <a:prstGeom prst="rect">
            <a:avLst/>
          </a:prstGeom>
          <a:noFill/>
          <a:ln w="9525">
            <a:noFill/>
            <a:miter lim="800000"/>
            <a:headEnd/>
            <a:tailEnd/>
          </a:ln>
        </p:spPr>
        <p:txBody>
          <a:bodyPr>
            <a:spAutoFit/>
          </a:bodyPr>
          <a:lstStyle/>
          <a:p>
            <a:pPr>
              <a:defRPr/>
            </a:pPr>
            <a:r>
              <a:rPr lang="en-IE" sz="1350" b="1" dirty="0">
                <a:solidFill>
                  <a:schemeClr val="tx2">
                    <a:lumMod val="75000"/>
                  </a:schemeClr>
                </a:solidFill>
                <a:ea typeface="MS PGothic" panose="020B0600070205080204" pitchFamily="34" charset="-128"/>
              </a:rPr>
              <a:t>Low</a:t>
            </a:r>
          </a:p>
        </p:txBody>
      </p:sp>
      <p:sp>
        <p:nvSpPr>
          <p:cNvPr id="12304" name="TextBox 10"/>
          <p:cNvSpPr txBox="1">
            <a:spLocks noChangeArrowheads="1"/>
          </p:cNvSpPr>
          <p:nvPr/>
        </p:nvSpPr>
        <p:spPr bwMode="auto">
          <a:xfrm flipH="1">
            <a:off x="2465785" y="4242197"/>
            <a:ext cx="4806553"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IE" sz="1350" b="1">
                <a:solidFill>
                  <a:srgbClr val="002060"/>
                </a:solidFill>
              </a:rPr>
              <a:t>Low                                      Influence                   High</a:t>
            </a:r>
          </a:p>
        </p:txBody>
      </p:sp>
    </p:spTree>
    <p:extLst>
      <p:ext uri="{BB962C8B-B14F-4D97-AF65-F5344CB8AC3E}">
        <p14:creationId xmlns:p14="http://schemas.microsoft.com/office/powerpoint/2010/main" val="4291075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385888" y="105109"/>
            <a:ext cx="6380560" cy="425054"/>
          </a:xfrm>
        </p:spPr>
        <p:txBody>
          <a:bodyPr>
            <a:noAutofit/>
          </a:bodyPr>
          <a:lstStyle/>
          <a:p>
            <a:pPr>
              <a:defRPr/>
            </a:pPr>
            <a:r>
              <a:rPr lang="en-IE" sz="2400" b="1" dirty="0">
                <a:solidFill>
                  <a:srgbClr val="00B0F0"/>
                </a:solidFill>
                <a:cs typeface="Arial" panose="020B0604020202020204" pitchFamily="34" charset="0"/>
              </a:rPr>
              <a:t>Patient and Family Engagement</a:t>
            </a:r>
            <a:endParaRPr lang="en-US" sz="2400" b="1" dirty="0">
              <a:solidFill>
                <a:srgbClr val="00B0F0"/>
              </a:solidFill>
              <a:cs typeface="Arial" panose="020B0604020202020204" pitchFamily="34" charset="0"/>
            </a:endParaRPr>
          </a:p>
        </p:txBody>
      </p:sp>
      <p:sp>
        <p:nvSpPr>
          <p:cNvPr id="18434" name="Content Placeholder 2"/>
          <p:cNvSpPr>
            <a:spLocks noGrp="1"/>
          </p:cNvSpPr>
          <p:nvPr>
            <p:ph idx="1"/>
          </p:nvPr>
        </p:nvSpPr>
        <p:spPr>
          <a:xfrm>
            <a:off x="3412999" y="811322"/>
            <a:ext cx="4399883" cy="2483024"/>
          </a:xfrm>
        </p:spPr>
        <p:txBody>
          <a:bodyPr>
            <a:normAutofit fontScale="62500" lnSpcReduction="20000"/>
          </a:bodyPr>
          <a:lstStyle/>
          <a:p>
            <a:pPr>
              <a:lnSpc>
                <a:spcPct val="120000"/>
              </a:lnSpc>
            </a:pPr>
            <a:r>
              <a:rPr lang="en-US" sz="2100" dirty="0">
                <a:solidFill>
                  <a:schemeClr val="accent1">
                    <a:lumMod val="75000"/>
                  </a:schemeClr>
                </a:solidFill>
                <a:ea typeface="MS PGothic" charset="0"/>
                <a:cs typeface="Arial" panose="020B0604020202020204" pitchFamily="34" charset="0"/>
              </a:rPr>
              <a:t>Led by nurse in clinic.</a:t>
            </a:r>
          </a:p>
          <a:p>
            <a:pPr>
              <a:lnSpc>
                <a:spcPct val="120000"/>
              </a:lnSpc>
            </a:pPr>
            <a:r>
              <a:rPr lang="en-US" sz="2100" dirty="0">
                <a:solidFill>
                  <a:schemeClr val="accent1">
                    <a:lumMod val="75000"/>
                  </a:schemeClr>
                </a:solidFill>
                <a:ea typeface="MS PGothic" charset="0"/>
                <a:cs typeface="Arial" panose="020B0604020202020204" pitchFamily="34" charset="0"/>
              </a:rPr>
              <a:t>Created a mood board for patients and family to stick post-its on while attending and waiting in the clinic.  </a:t>
            </a:r>
          </a:p>
          <a:p>
            <a:pPr>
              <a:lnSpc>
                <a:spcPct val="120000"/>
              </a:lnSpc>
            </a:pPr>
            <a:r>
              <a:rPr lang="en-US" sz="2100" dirty="0">
                <a:solidFill>
                  <a:schemeClr val="accent1">
                    <a:lumMod val="75000"/>
                  </a:schemeClr>
                </a:solidFill>
                <a:ea typeface="MS PGothic" charset="0"/>
                <a:cs typeface="Arial" panose="020B0604020202020204" pitchFamily="34" charset="0"/>
              </a:rPr>
              <a:t>Gathered feedback. </a:t>
            </a:r>
          </a:p>
          <a:p>
            <a:pPr>
              <a:lnSpc>
                <a:spcPct val="120000"/>
              </a:lnSpc>
            </a:pPr>
            <a:r>
              <a:rPr lang="en-US" sz="2100" dirty="0" err="1">
                <a:solidFill>
                  <a:schemeClr val="accent1">
                    <a:lumMod val="75000"/>
                  </a:schemeClr>
                </a:solidFill>
                <a:ea typeface="MS PGothic" charset="0"/>
                <a:cs typeface="Arial" panose="020B0604020202020204" pitchFamily="34" charset="0"/>
              </a:rPr>
              <a:t>Analysed</a:t>
            </a:r>
            <a:r>
              <a:rPr lang="en-US" sz="2100" dirty="0">
                <a:solidFill>
                  <a:schemeClr val="accent1">
                    <a:lumMod val="75000"/>
                  </a:schemeClr>
                </a:solidFill>
                <a:ea typeface="MS PGothic" charset="0"/>
                <a:cs typeface="Arial" panose="020B0604020202020204" pitchFamily="34" charset="0"/>
              </a:rPr>
              <a:t> suggestions with young people attending. </a:t>
            </a:r>
          </a:p>
          <a:p>
            <a:pPr>
              <a:lnSpc>
                <a:spcPct val="120000"/>
              </a:lnSpc>
            </a:pPr>
            <a:r>
              <a:rPr lang="en-US" sz="2100" dirty="0">
                <a:solidFill>
                  <a:schemeClr val="accent1">
                    <a:lumMod val="75000"/>
                  </a:schemeClr>
                </a:solidFill>
                <a:ea typeface="MS PGothic" charset="0"/>
                <a:cs typeface="Arial" panose="020B0604020202020204" pitchFamily="34" charset="0"/>
              </a:rPr>
              <a:t>Involved Trust patient involvement teams. </a:t>
            </a:r>
          </a:p>
          <a:p>
            <a:pPr>
              <a:lnSpc>
                <a:spcPct val="120000"/>
              </a:lnSpc>
            </a:pPr>
            <a:r>
              <a:rPr lang="en-US" sz="2100" dirty="0">
                <a:solidFill>
                  <a:schemeClr val="accent1">
                    <a:lumMod val="75000"/>
                  </a:schemeClr>
                </a:solidFill>
                <a:ea typeface="MS PGothic" charset="0"/>
                <a:cs typeface="Arial" panose="020B0604020202020204" pitchFamily="34" charset="0"/>
              </a:rPr>
              <a:t>3 Teenagers created podcasts as key messaging for patients before their clinic appointment. </a:t>
            </a:r>
          </a:p>
          <a:p>
            <a:endParaRPr lang="en-US" sz="2100" dirty="0">
              <a:ea typeface="MS PGothic" charset="0"/>
              <a:cs typeface="Arial" panose="020B0604020202020204" pitchFamily="34" charset="0"/>
            </a:endParaRPr>
          </a:p>
        </p:txBody>
      </p:sp>
      <p:pic>
        <p:nvPicPr>
          <p:cNvPr id="1026" name="Picture 2" descr="The Wellness Wheel Bulletin Board | Wellness wheel, Health bulletin boards,  Wellness programs">
            <a:extLst>
              <a:ext uri="{FF2B5EF4-FFF2-40B4-BE49-F238E27FC236}">
                <a16:creationId xmlns:a16="http://schemas.microsoft.com/office/drawing/2014/main" id="{D2D7561F-F5AB-4D28-98ED-C4E8CCB3BE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666" y="811322"/>
            <a:ext cx="2808446" cy="374344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Person Centred Review Child Feedback Form">
            <a:extLst>
              <a:ext uri="{FF2B5EF4-FFF2-40B4-BE49-F238E27FC236}">
                <a16:creationId xmlns:a16="http://schemas.microsoft.com/office/drawing/2014/main" id="{FC5E0982-9D44-4964-B2C3-19A5E28213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103" y="3027299"/>
            <a:ext cx="3065542" cy="153277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8" name="Content Placeholder 5" descr="A picture containing text&#10;&#10;Description automatically generated">
            <a:extLst>
              <a:ext uri="{FF2B5EF4-FFF2-40B4-BE49-F238E27FC236}">
                <a16:creationId xmlns:a16="http://schemas.microsoft.com/office/drawing/2014/main" id="{4CDE12F3-9EE3-43E8-9539-5C07B517B67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478541" y="3021991"/>
            <a:ext cx="2269923" cy="1532771"/>
          </a:xfrm>
          <a:prstGeom prst="rect">
            <a:avLst/>
          </a:prstGeom>
        </p:spPr>
      </p:pic>
    </p:spTree>
    <p:extLst>
      <p:ext uri="{BB962C8B-B14F-4D97-AF65-F5344CB8AC3E}">
        <p14:creationId xmlns:p14="http://schemas.microsoft.com/office/powerpoint/2010/main" val="2560460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E4372-0324-D744-8DF3-C268F0364C32}"/>
              </a:ext>
            </a:extLst>
          </p:cNvPr>
          <p:cNvSpPr>
            <a:spLocks noGrp="1"/>
          </p:cNvSpPr>
          <p:nvPr>
            <p:ph type="title"/>
          </p:nvPr>
        </p:nvSpPr>
        <p:spPr>
          <a:xfrm>
            <a:off x="1485900" y="65115"/>
            <a:ext cx="6172200" cy="857250"/>
          </a:xfrm>
        </p:spPr>
        <p:txBody>
          <a:bodyPr>
            <a:normAutofit/>
          </a:bodyPr>
          <a:lstStyle/>
          <a:p>
            <a:r>
              <a:rPr lang="en-US" sz="2400" b="1" dirty="0">
                <a:solidFill>
                  <a:srgbClr val="00B0F0"/>
                </a:solidFill>
                <a:cs typeface="Arial" panose="020B0604020202020204" pitchFamily="34" charset="0"/>
              </a:rPr>
              <a:t>Process Map </a:t>
            </a:r>
          </a:p>
        </p:txBody>
      </p:sp>
      <p:pic>
        <p:nvPicPr>
          <p:cNvPr id="7" name="Content Placeholder 6">
            <a:extLst>
              <a:ext uri="{FF2B5EF4-FFF2-40B4-BE49-F238E27FC236}">
                <a16:creationId xmlns:a16="http://schemas.microsoft.com/office/drawing/2014/main" id="{382FDAE4-8C28-114E-986D-5AF1A6F145A0}"/>
              </a:ext>
            </a:extLst>
          </p:cNvPr>
          <p:cNvPicPr>
            <a:picLocks noGrp="1" noChangeAspect="1"/>
          </p:cNvPicPr>
          <p:nvPr>
            <p:ph idx="1"/>
          </p:nvPr>
        </p:nvPicPr>
        <p:blipFill>
          <a:blip r:embed="rId2"/>
          <a:stretch>
            <a:fillRect/>
          </a:stretch>
        </p:blipFill>
        <p:spPr>
          <a:xfrm>
            <a:off x="844183" y="1131590"/>
            <a:ext cx="6950751" cy="3218695"/>
          </a:xfrm>
          <a:prstGeom prst="rect">
            <a:avLst/>
          </a:prstGeom>
        </p:spPr>
      </p:pic>
      <p:pic>
        <p:nvPicPr>
          <p:cNvPr id="2053" name="Picture 5" descr="page1image1142926080">
            <a:extLst>
              <a:ext uri="{FF2B5EF4-FFF2-40B4-BE49-F238E27FC236}">
                <a16:creationId xmlns:a16="http://schemas.microsoft.com/office/drawing/2014/main" id="{6BB55E2D-1DA7-8A4C-B8AE-815C3AE51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926" y="550890"/>
            <a:ext cx="619125" cy="37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325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3194" y="-9557"/>
            <a:ext cx="6380560" cy="695325"/>
          </a:xfrm>
        </p:spPr>
        <p:txBody>
          <a:bodyPr vert="horz" lIns="0" tIns="308610" rIns="0" bIns="0" rtlCol="0" anchor="ctr">
            <a:noAutofit/>
          </a:bodyPr>
          <a:lstStyle/>
          <a:p>
            <a:pPr marL="393383" algn="ctr">
              <a:defRPr/>
            </a:pPr>
            <a:r>
              <a:rPr lang="en-GB" b="1" dirty="0">
                <a:solidFill>
                  <a:srgbClr val="00B0F0"/>
                </a:solidFill>
                <a:ea typeface="ＭＳ Ｐゴシック" charset="0"/>
                <a:cs typeface="Arial" panose="020B0604020202020204" pitchFamily="34" charset="0"/>
              </a:rPr>
              <a:t>Examples of your PDSA cycles </a:t>
            </a:r>
            <a:endParaRPr b="1" dirty="0">
              <a:solidFill>
                <a:srgbClr val="00B0F0"/>
              </a:solidFill>
              <a:ea typeface="ＭＳ Ｐゴシック" charset="0"/>
              <a:cs typeface="Arial" panose="020B0604020202020204" pitchFamily="34" charset="0"/>
            </a:endParaRPr>
          </a:p>
        </p:txBody>
      </p:sp>
      <p:sp>
        <p:nvSpPr>
          <p:cNvPr id="12291" name="object 3"/>
          <p:cNvSpPr txBox="1">
            <a:spLocks noChangeArrowheads="1"/>
          </p:cNvSpPr>
          <p:nvPr/>
        </p:nvSpPr>
        <p:spPr bwMode="auto">
          <a:xfrm>
            <a:off x="1277321" y="3411103"/>
            <a:ext cx="1416210" cy="1050539"/>
          </a:xfrm>
          <a:prstGeom prst="rect">
            <a:avLst/>
          </a:prstGeom>
          <a:noFill/>
          <a:ln w="9525">
            <a:solidFill>
              <a:srgbClr val="000000"/>
            </a:solidFill>
            <a:miter lim="800000"/>
            <a:headEnd/>
            <a:tailEnd/>
          </a:ln>
        </p:spPr>
        <p:txBody>
          <a:bodyPr lIns="0" tIns="0" rIns="0" bIns="0"/>
          <a:lstStyle/>
          <a:p>
            <a:pPr marL="67866">
              <a:defRPr/>
            </a:pPr>
            <a:r>
              <a:rPr lang="en-GB" altLang="en-US" sz="1500" b="1" dirty="0">
                <a:solidFill>
                  <a:srgbClr val="002060"/>
                </a:solidFill>
                <a:ea typeface="MS PGothic" panose="020B0600070205080204" pitchFamily="34" charset="-128"/>
                <a:cs typeface="Arial" charset="0"/>
              </a:rPr>
              <a:t>Aim of the tests To identify all steps in the referral pathway </a:t>
            </a:r>
            <a:endParaRPr lang="en-US" altLang="en-US" sz="1500" b="1" dirty="0">
              <a:solidFill>
                <a:srgbClr val="002060"/>
              </a:solidFill>
              <a:ea typeface="MS PGothic" panose="020B0600070205080204" pitchFamily="34" charset="-128"/>
              <a:cs typeface="Arial" charset="0"/>
            </a:endParaRPr>
          </a:p>
        </p:txBody>
      </p:sp>
      <p:sp>
        <p:nvSpPr>
          <p:cNvPr id="16387" name="object 4"/>
          <p:cNvSpPr txBox="1">
            <a:spLocks noChangeArrowheads="1"/>
          </p:cNvSpPr>
          <p:nvPr/>
        </p:nvSpPr>
        <p:spPr bwMode="auto">
          <a:xfrm>
            <a:off x="6343650" y="1262063"/>
            <a:ext cx="1120379" cy="465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61950" indent="-3492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endParaRPr lang="en-US" sz="1500">
              <a:cs typeface="Arial" charset="0"/>
            </a:endParaRPr>
          </a:p>
        </p:txBody>
      </p:sp>
      <p:sp>
        <p:nvSpPr>
          <p:cNvPr id="38" name="object 38"/>
          <p:cNvSpPr txBox="1"/>
          <p:nvPr/>
        </p:nvSpPr>
        <p:spPr>
          <a:xfrm>
            <a:off x="3005827" y="4029912"/>
            <a:ext cx="4828799" cy="306328"/>
          </a:xfrm>
          <a:prstGeom prst="rect">
            <a:avLst/>
          </a:prstGeom>
          <a:solidFill>
            <a:srgbClr val="0070C0"/>
          </a:solidFill>
          <a:ln>
            <a:solidFill>
              <a:schemeClr val="tx1"/>
            </a:solidFill>
          </a:ln>
        </p:spPr>
        <p:style>
          <a:lnRef idx="2">
            <a:schemeClr val="accent1"/>
          </a:lnRef>
          <a:fillRef idx="1">
            <a:schemeClr val="lt1"/>
          </a:fillRef>
          <a:effectRef idx="0">
            <a:schemeClr val="accent1"/>
          </a:effectRef>
          <a:fontRef idx="minor">
            <a:schemeClr val="dk1"/>
          </a:fontRef>
        </p:style>
        <p:txBody>
          <a:bodyPr lIns="0" tIns="0" rIns="0" bIns="0"/>
          <a:lstStyle/>
          <a:p>
            <a:pPr marL="64294">
              <a:defRPr/>
            </a:pPr>
            <a:r>
              <a:rPr sz="1200" u="sng" spc="-11" dirty="0">
                <a:solidFill>
                  <a:schemeClr val="bg1"/>
                </a:solidFill>
                <a:latin typeface="Arial"/>
                <a:ea typeface="ＭＳ Ｐゴシック" charset="0"/>
                <a:cs typeface="Arial"/>
              </a:rPr>
              <a:t>C</a:t>
            </a:r>
            <a:r>
              <a:rPr sz="1200" u="sng" spc="-23" dirty="0">
                <a:solidFill>
                  <a:schemeClr val="bg1"/>
                </a:solidFill>
                <a:latin typeface="Arial"/>
                <a:ea typeface="ＭＳ Ｐゴシック" charset="0"/>
                <a:cs typeface="Arial"/>
              </a:rPr>
              <a:t>y</a:t>
            </a:r>
            <a:r>
              <a:rPr sz="1200" u="sng" spc="-8" dirty="0">
                <a:solidFill>
                  <a:schemeClr val="bg1"/>
                </a:solidFill>
                <a:latin typeface="Arial"/>
                <a:ea typeface="ＭＳ Ｐゴシック" charset="0"/>
                <a:cs typeface="Arial"/>
              </a:rPr>
              <a:t>c</a:t>
            </a:r>
            <a:r>
              <a:rPr sz="1200" u="sng" spc="-4" dirty="0">
                <a:solidFill>
                  <a:schemeClr val="bg1"/>
                </a:solidFill>
                <a:latin typeface="Arial"/>
                <a:ea typeface="ＭＳ Ｐゴシック" charset="0"/>
                <a:cs typeface="Arial"/>
              </a:rPr>
              <a:t>l</a:t>
            </a:r>
            <a:r>
              <a:rPr sz="1200" u="sng" spc="-8" dirty="0">
                <a:solidFill>
                  <a:schemeClr val="bg1"/>
                </a:solidFill>
                <a:latin typeface="Arial"/>
                <a:ea typeface="ＭＳ Ｐゴシック" charset="0"/>
                <a:cs typeface="Arial"/>
              </a:rPr>
              <a:t>e</a:t>
            </a:r>
            <a:r>
              <a:rPr sz="1200" u="sng" spc="-4" dirty="0">
                <a:solidFill>
                  <a:schemeClr val="bg1"/>
                </a:solidFill>
                <a:latin typeface="Arial"/>
                <a:ea typeface="ＭＳ Ｐゴシック" charset="0"/>
                <a:cs typeface="Arial"/>
              </a:rPr>
              <a:t> 1</a:t>
            </a:r>
            <a:r>
              <a:rPr lang="en-GB" sz="1200" u="sng" spc="-4" dirty="0">
                <a:solidFill>
                  <a:schemeClr val="bg1"/>
                </a:solidFill>
                <a:latin typeface="Arial"/>
                <a:ea typeface="ＭＳ Ｐゴシック" charset="0"/>
                <a:cs typeface="Arial"/>
              </a:rPr>
              <a:t> </a:t>
            </a:r>
            <a:r>
              <a:rPr lang="en-GB" sz="1200" spc="-4" dirty="0">
                <a:solidFill>
                  <a:schemeClr val="bg1"/>
                </a:solidFill>
                <a:latin typeface="Arial"/>
                <a:ea typeface="ＭＳ Ｐゴシック" charset="0"/>
                <a:cs typeface="Arial"/>
              </a:rPr>
              <a:t>Create an overall patient journey map following 2 patients </a:t>
            </a:r>
            <a:endParaRPr sz="1200" dirty="0">
              <a:solidFill>
                <a:schemeClr val="bg1"/>
              </a:solidFill>
              <a:latin typeface="Arial"/>
              <a:ea typeface="ＭＳ Ｐゴシック" charset="0"/>
              <a:cs typeface="Arial"/>
            </a:endParaRPr>
          </a:p>
        </p:txBody>
      </p:sp>
      <p:sp>
        <p:nvSpPr>
          <p:cNvPr id="39" name="object 39"/>
          <p:cNvSpPr txBox="1"/>
          <p:nvPr/>
        </p:nvSpPr>
        <p:spPr>
          <a:xfrm>
            <a:off x="3977878" y="3545573"/>
            <a:ext cx="3856748" cy="239141"/>
          </a:xfrm>
          <a:prstGeom prst="rect">
            <a:avLst/>
          </a:prstGeom>
          <a:solidFill>
            <a:srgbClr val="0070C0"/>
          </a:solidFill>
          <a:ln>
            <a:solidFill>
              <a:srgbClr val="000000"/>
            </a:solidFill>
          </a:ln>
        </p:spPr>
        <p:txBody>
          <a:bodyPr lIns="0" tIns="0" rIns="0" bIns="0"/>
          <a:lstStyle/>
          <a:p>
            <a:pPr marL="64294">
              <a:defRPr/>
            </a:pPr>
            <a:r>
              <a:rPr sz="1200" u="heavy" spc="-11" dirty="0">
                <a:solidFill>
                  <a:schemeClr val="bg1"/>
                </a:solidFill>
                <a:latin typeface="Arial"/>
                <a:ea typeface="ＭＳ Ｐゴシック" charset="0"/>
                <a:cs typeface="Arial"/>
              </a:rPr>
              <a:t>C</a:t>
            </a:r>
            <a:r>
              <a:rPr sz="1200" u="heavy" spc="-26" dirty="0">
                <a:solidFill>
                  <a:schemeClr val="bg1"/>
                </a:solidFill>
                <a:latin typeface="Arial"/>
                <a:ea typeface="ＭＳ Ｐゴシック" charset="0"/>
                <a:cs typeface="Arial"/>
              </a:rPr>
              <a:t>y</a:t>
            </a:r>
            <a:r>
              <a:rPr sz="1200" u="heavy" spc="-8" dirty="0">
                <a:solidFill>
                  <a:schemeClr val="bg1"/>
                </a:solidFill>
                <a:latin typeface="Arial"/>
                <a:ea typeface="ＭＳ Ｐゴシック" charset="0"/>
                <a:cs typeface="Arial"/>
              </a:rPr>
              <a:t>c</a:t>
            </a:r>
            <a:r>
              <a:rPr sz="1200" u="heavy" spc="-4" dirty="0">
                <a:solidFill>
                  <a:schemeClr val="bg1"/>
                </a:solidFill>
                <a:latin typeface="Arial"/>
                <a:ea typeface="ＭＳ Ｐゴシック" charset="0"/>
                <a:cs typeface="Arial"/>
              </a:rPr>
              <a:t>l</a:t>
            </a:r>
            <a:r>
              <a:rPr sz="1200" u="heavy" spc="-8" dirty="0">
                <a:solidFill>
                  <a:schemeClr val="bg1"/>
                </a:solidFill>
                <a:latin typeface="Arial"/>
                <a:ea typeface="ＭＳ Ｐゴシック" charset="0"/>
                <a:cs typeface="Arial"/>
              </a:rPr>
              <a:t>e</a:t>
            </a:r>
            <a:r>
              <a:rPr sz="1200" u="heavy" spc="-4" dirty="0">
                <a:solidFill>
                  <a:schemeClr val="bg1"/>
                </a:solidFill>
                <a:latin typeface="Arial"/>
                <a:ea typeface="ＭＳ Ｐゴシック" charset="0"/>
                <a:cs typeface="Arial"/>
              </a:rPr>
              <a:t> </a:t>
            </a:r>
            <a:r>
              <a:rPr sz="1200" u="heavy" spc="-8" dirty="0">
                <a:solidFill>
                  <a:schemeClr val="bg1"/>
                </a:solidFill>
                <a:latin typeface="Arial"/>
                <a:ea typeface="ＭＳ Ｐゴシック" charset="0"/>
                <a:cs typeface="Arial"/>
              </a:rPr>
              <a:t>2</a:t>
            </a:r>
            <a:r>
              <a:rPr sz="1200" spc="-4" dirty="0">
                <a:solidFill>
                  <a:schemeClr val="bg1"/>
                </a:solidFill>
                <a:latin typeface="Arial"/>
                <a:ea typeface="ＭＳ Ｐゴシック" charset="0"/>
                <a:cs typeface="Arial"/>
              </a:rPr>
              <a:t>:</a:t>
            </a:r>
            <a:r>
              <a:rPr lang="en-GB" sz="1200" spc="-4" dirty="0">
                <a:solidFill>
                  <a:schemeClr val="bg1"/>
                </a:solidFill>
                <a:latin typeface="Arial"/>
                <a:ea typeface="ＭＳ Ｐゴシック" charset="0"/>
                <a:cs typeface="Arial"/>
              </a:rPr>
              <a:t> amend the ward documentation </a:t>
            </a:r>
            <a:endParaRPr sz="1200" dirty="0">
              <a:solidFill>
                <a:schemeClr val="bg1"/>
              </a:solidFill>
              <a:latin typeface="Arial"/>
              <a:ea typeface="ＭＳ Ｐゴシック" charset="0"/>
              <a:cs typeface="Arial"/>
            </a:endParaRPr>
          </a:p>
        </p:txBody>
      </p:sp>
      <p:sp>
        <p:nvSpPr>
          <p:cNvPr id="40" name="object 40"/>
          <p:cNvSpPr txBox="1"/>
          <p:nvPr/>
        </p:nvSpPr>
        <p:spPr>
          <a:xfrm>
            <a:off x="4806554" y="3152167"/>
            <a:ext cx="3028072" cy="219125"/>
          </a:xfrm>
          <a:prstGeom prst="rect">
            <a:avLst/>
          </a:prstGeom>
          <a:solidFill>
            <a:srgbClr val="0070C0"/>
          </a:solidFill>
          <a:ln>
            <a:solidFill>
              <a:srgbClr val="000000"/>
            </a:solidFill>
          </a:ln>
        </p:spPr>
        <p:txBody>
          <a:bodyPr lIns="0" tIns="0" rIns="0" bIns="0"/>
          <a:lstStyle/>
          <a:p>
            <a:pPr marL="64294">
              <a:defRPr/>
            </a:pPr>
            <a:r>
              <a:rPr sz="1200" u="heavy" spc="-11" dirty="0">
                <a:solidFill>
                  <a:schemeClr val="bg1"/>
                </a:solidFill>
                <a:latin typeface="Arial"/>
                <a:ea typeface="ＭＳ Ｐゴシック" charset="0"/>
                <a:cs typeface="Arial"/>
              </a:rPr>
              <a:t>C</a:t>
            </a:r>
            <a:r>
              <a:rPr sz="1200" u="heavy" spc="-23" dirty="0">
                <a:solidFill>
                  <a:schemeClr val="bg1"/>
                </a:solidFill>
                <a:latin typeface="Arial"/>
                <a:ea typeface="ＭＳ Ｐゴシック" charset="0"/>
                <a:cs typeface="Arial"/>
              </a:rPr>
              <a:t>y</a:t>
            </a:r>
            <a:r>
              <a:rPr sz="1200" u="heavy" spc="-8" dirty="0">
                <a:solidFill>
                  <a:schemeClr val="bg1"/>
                </a:solidFill>
                <a:latin typeface="Arial"/>
                <a:ea typeface="ＭＳ Ｐゴシック" charset="0"/>
                <a:cs typeface="Arial"/>
              </a:rPr>
              <a:t>c</a:t>
            </a:r>
            <a:r>
              <a:rPr sz="1200" u="heavy" spc="-4" dirty="0">
                <a:solidFill>
                  <a:schemeClr val="bg1"/>
                </a:solidFill>
                <a:latin typeface="Arial"/>
                <a:ea typeface="ＭＳ Ｐゴシック" charset="0"/>
                <a:cs typeface="Arial"/>
              </a:rPr>
              <a:t>l</a:t>
            </a:r>
            <a:r>
              <a:rPr sz="1200" u="heavy" spc="-8" dirty="0">
                <a:solidFill>
                  <a:schemeClr val="bg1"/>
                </a:solidFill>
                <a:latin typeface="Arial"/>
                <a:ea typeface="ＭＳ Ｐゴシック" charset="0"/>
                <a:cs typeface="Arial"/>
              </a:rPr>
              <a:t>e</a:t>
            </a:r>
            <a:r>
              <a:rPr sz="1200" u="heavy" spc="-4" dirty="0">
                <a:solidFill>
                  <a:schemeClr val="bg1"/>
                </a:solidFill>
                <a:latin typeface="Arial"/>
                <a:ea typeface="ＭＳ Ｐゴシック" charset="0"/>
                <a:cs typeface="Arial"/>
              </a:rPr>
              <a:t> 3</a:t>
            </a:r>
            <a:r>
              <a:rPr sz="1200" spc="-4" dirty="0">
                <a:solidFill>
                  <a:schemeClr val="bg1"/>
                </a:solidFill>
                <a:latin typeface="Arial"/>
                <a:ea typeface="ＭＳ Ｐゴシック" charset="0"/>
                <a:cs typeface="Arial"/>
              </a:rPr>
              <a:t>:</a:t>
            </a:r>
            <a:r>
              <a:rPr lang="en-GB" sz="1200" spc="-4" dirty="0">
                <a:solidFill>
                  <a:schemeClr val="bg1"/>
                </a:solidFill>
                <a:latin typeface="Arial"/>
                <a:ea typeface="ＭＳ Ｐゴシック" charset="0"/>
                <a:cs typeface="Arial"/>
              </a:rPr>
              <a:t> test referrals for 2 clinics </a:t>
            </a:r>
            <a:endParaRPr sz="1200" dirty="0">
              <a:solidFill>
                <a:schemeClr val="bg1"/>
              </a:solidFill>
              <a:latin typeface="Arial"/>
              <a:ea typeface="ＭＳ Ｐゴシック" charset="0"/>
              <a:cs typeface="Arial"/>
            </a:endParaRPr>
          </a:p>
        </p:txBody>
      </p:sp>
      <p:sp>
        <p:nvSpPr>
          <p:cNvPr id="41" name="object 41"/>
          <p:cNvSpPr txBox="1"/>
          <p:nvPr/>
        </p:nvSpPr>
        <p:spPr>
          <a:xfrm>
            <a:off x="5260526" y="2571750"/>
            <a:ext cx="2574100" cy="421474"/>
          </a:xfrm>
          <a:prstGeom prst="rect">
            <a:avLst/>
          </a:prstGeom>
          <a:solidFill>
            <a:srgbClr val="0070C0"/>
          </a:solidFill>
          <a:ln>
            <a:solidFill>
              <a:srgbClr val="000000"/>
            </a:solidFill>
          </a:ln>
        </p:spPr>
        <p:txBody>
          <a:bodyPr lIns="0" tIns="0" rIns="0" bIns="0"/>
          <a:lstStyle/>
          <a:p>
            <a:pPr marL="64294">
              <a:defRPr/>
            </a:pPr>
            <a:r>
              <a:rPr lang="ga-IE" sz="1200" u="sng" spc="-11" dirty="0">
                <a:solidFill>
                  <a:schemeClr val="bg1"/>
                </a:solidFill>
                <a:latin typeface="Arial"/>
                <a:ea typeface="ＭＳ Ｐゴシック" charset="0"/>
                <a:cs typeface="Arial"/>
              </a:rPr>
              <a:t>Cycle 4 </a:t>
            </a:r>
            <a:r>
              <a:rPr lang="ga-IE" sz="1200" spc="-11" dirty="0">
                <a:solidFill>
                  <a:schemeClr val="bg1"/>
                </a:solidFill>
                <a:latin typeface="Arial"/>
                <a:ea typeface="ＭＳ Ｐゴシック" charset="0"/>
                <a:cs typeface="Arial"/>
              </a:rPr>
              <a:t>Test family feedback at 1 clinic  </a:t>
            </a:r>
            <a:endParaRPr sz="1200" dirty="0">
              <a:solidFill>
                <a:schemeClr val="bg1"/>
              </a:solidFill>
              <a:latin typeface="Arial"/>
              <a:ea typeface="ＭＳ Ｐゴシック" charset="0"/>
              <a:cs typeface="Arial"/>
            </a:endParaRPr>
          </a:p>
        </p:txBody>
      </p:sp>
      <p:sp>
        <p:nvSpPr>
          <p:cNvPr id="42" name="object 42"/>
          <p:cNvSpPr txBox="1"/>
          <p:nvPr/>
        </p:nvSpPr>
        <p:spPr>
          <a:xfrm>
            <a:off x="5893915" y="2072829"/>
            <a:ext cx="1940710" cy="367822"/>
          </a:xfrm>
          <a:prstGeom prst="rect">
            <a:avLst/>
          </a:prstGeom>
          <a:solidFill>
            <a:srgbClr val="0070C0"/>
          </a:solidFill>
          <a:ln>
            <a:solidFill>
              <a:srgbClr val="000000"/>
            </a:solidFill>
          </a:ln>
        </p:spPr>
        <p:txBody>
          <a:bodyPr lIns="0" tIns="0" rIns="0" bIns="0"/>
          <a:lstStyle/>
          <a:p>
            <a:pPr marL="64294">
              <a:defRPr/>
            </a:pPr>
            <a:r>
              <a:rPr lang="en-GB" sz="1200" u="sng" dirty="0">
                <a:solidFill>
                  <a:schemeClr val="bg1"/>
                </a:solidFill>
                <a:latin typeface="Arial"/>
                <a:ea typeface="ＭＳ Ｐゴシック" charset="0"/>
                <a:cs typeface="Arial"/>
              </a:rPr>
              <a:t>Cycle 5 </a:t>
            </a:r>
            <a:r>
              <a:rPr lang="en-GB" sz="1200" dirty="0">
                <a:solidFill>
                  <a:schemeClr val="bg1"/>
                </a:solidFill>
                <a:latin typeface="Arial"/>
                <a:ea typeface="ＭＳ Ｐゴシック" charset="0"/>
                <a:cs typeface="Arial"/>
              </a:rPr>
              <a:t>test new system in all  clinics for  1 week </a:t>
            </a:r>
            <a:endParaRPr sz="1200" dirty="0">
              <a:solidFill>
                <a:schemeClr val="bg1"/>
              </a:solidFill>
              <a:latin typeface="Arial"/>
              <a:ea typeface="ＭＳ Ｐゴシック" charset="0"/>
              <a:cs typeface="Arial"/>
            </a:endParaRPr>
          </a:p>
        </p:txBody>
      </p:sp>
      <p:grpSp>
        <p:nvGrpSpPr>
          <p:cNvPr id="16393" name="Group 55"/>
          <p:cNvGrpSpPr>
            <a:grpSpLocks/>
          </p:cNvGrpSpPr>
          <p:nvPr/>
        </p:nvGrpSpPr>
        <p:grpSpPr bwMode="auto">
          <a:xfrm>
            <a:off x="2531044" y="953089"/>
            <a:ext cx="3982641" cy="2837258"/>
            <a:chOff x="1907704" y="1755988"/>
            <a:chExt cx="5310375" cy="3782800"/>
          </a:xfrm>
        </p:grpSpPr>
        <p:sp>
          <p:nvSpPr>
            <p:cNvPr id="16395" name="object 5"/>
            <p:cNvSpPr>
              <a:spLocks/>
            </p:cNvSpPr>
            <p:nvPr/>
          </p:nvSpPr>
          <p:spPr bwMode="auto">
            <a:xfrm>
              <a:off x="2290763" y="2800350"/>
              <a:ext cx="4586287" cy="2738438"/>
            </a:xfrm>
            <a:custGeom>
              <a:avLst/>
              <a:gdLst>
                <a:gd name="T0" fmla="*/ 0 w 4586224"/>
                <a:gd name="T1" fmla="*/ 2737746 h 2738501"/>
                <a:gd name="T2" fmla="*/ 4586977 w 4586224"/>
                <a:gd name="T3" fmla="*/ 0 h 2738501"/>
                <a:gd name="T4" fmla="*/ 0 60000 65536"/>
                <a:gd name="T5" fmla="*/ 0 60000 65536"/>
                <a:gd name="T6" fmla="*/ 0 w 4586224"/>
                <a:gd name="T7" fmla="*/ 0 h 2738501"/>
                <a:gd name="T8" fmla="*/ 4586224 w 4586224"/>
                <a:gd name="T9" fmla="*/ 2738501 h 2738501"/>
              </a:gdLst>
              <a:ahLst/>
              <a:cxnLst>
                <a:cxn ang="T4">
                  <a:pos x="T0" y="T1"/>
                </a:cxn>
                <a:cxn ang="T5">
                  <a:pos x="T2" y="T3"/>
                </a:cxn>
              </a:cxnLst>
              <a:rect l="T6" t="T7" r="T8" b="T9"/>
              <a:pathLst>
                <a:path w="4586224" h="2738501">
                  <a:moveTo>
                    <a:pt x="0" y="2738501"/>
                  </a:moveTo>
                  <a:lnTo>
                    <a:pt x="4586224" y="0"/>
                  </a:lnTo>
                </a:path>
              </a:pathLst>
            </a:custGeom>
            <a:noFill/>
            <a:ln w="50799">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sz="1350"/>
            </a:p>
          </p:txBody>
        </p:sp>
        <p:sp>
          <p:nvSpPr>
            <p:cNvPr id="16396" name="object 6"/>
            <p:cNvSpPr>
              <a:spLocks/>
            </p:cNvSpPr>
            <p:nvPr/>
          </p:nvSpPr>
          <p:spPr bwMode="auto">
            <a:xfrm>
              <a:off x="2182813" y="4483100"/>
              <a:ext cx="725487" cy="749300"/>
            </a:xfrm>
            <a:custGeom>
              <a:avLst/>
              <a:gdLst>
                <a:gd name="T0" fmla="*/ 0 w 725424"/>
                <a:gd name="T1" fmla="*/ 374650 h 749300"/>
                <a:gd name="T2" fmla="*/ 4744 w 725424"/>
                <a:gd name="T3" fmla="*/ 313887 h 749300"/>
                <a:gd name="T4" fmla="*/ 18507 w 725424"/>
                <a:gd name="T5" fmla="*/ 256243 h 749300"/>
                <a:gd name="T6" fmla="*/ 40517 w 725424"/>
                <a:gd name="T7" fmla="*/ 202490 h 749300"/>
                <a:gd name="T8" fmla="*/ 70029 w 725424"/>
                <a:gd name="T9" fmla="*/ 153399 h 749300"/>
                <a:gd name="T10" fmla="*/ 106311 w 725424"/>
                <a:gd name="T11" fmla="*/ 109743 h 749300"/>
                <a:gd name="T12" fmla="*/ 148617 w 725424"/>
                <a:gd name="T13" fmla="*/ 72294 h 749300"/>
                <a:gd name="T14" fmla="*/ 196191 w 725424"/>
                <a:gd name="T15" fmla="*/ 41823 h 749300"/>
                <a:gd name="T16" fmla="*/ 248298 w 725424"/>
                <a:gd name="T17" fmla="*/ 19102 h 749300"/>
                <a:gd name="T18" fmla="*/ 304169 w 725424"/>
                <a:gd name="T19" fmla="*/ 4904 h 749300"/>
                <a:gd name="T20" fmla="*/ 363096 w 725424"/>
                <a:gd name="T21" fmla="*/ 0 h 749300"/>
                <a:gd name="T22" fmla="*/ 392862 w 725424"/>
                <a:gd name="T23" fmla="*/ 1242 h 749300"/>
                <a:gd name="T24" fmla="*/ 421979 w 725424"/>
                <a:gd name="T25" fmla="*/ 4904 h 749300"/>
                <a:gd name="T26" fmla="*/ 477833 w 725424"/>
                <a:gd name="T27" fmla="*/ 19102 h 749300"/>
                <a:gd name="T28" fmla="*/ 529932 w 725424"/>
                <a:gd name="T29" fmla="*/ 41823 h 749300"/>
                <a:gd name="T30" fmla="*/ 577507 w 725424"/>
                <a:gd name="T31" fmla="*/ 72294 h 749300"/>
                <a:gd name="T32" fmla="*/ 619820 w 725424"/>
                <a:gd name="T33" fmla="*/ 109743 h 749300"/>
                <a:gd name="T34" fmla="*/ 656113 w 725424"/>
                <a:gd name="T35" fmla="*/ 153399 h 749300"/>
                <a:gd name="T36" fmla="*/ 685646 w 725424"/>
                <a:gd name="T37" fmla="*/ 202490 h 749300"/>
                <a:gd name="T38" fmla="*/ 707660 w 725424"/>
                <a:gd name="T39" fmla="*/ 256243 h 749300"/>
                <a:gd name="T40" fmla="*/ 721431 w 725424"/>
                <a:gd name="T41" fmla="*/ 313887 h 749300"/>
                <a:gd name="T42" fmla="*/ 726180 w 725424"/>
                <a:gd name="T43" fmla="*/ 374650 h 749300"/>
                <a:gd name="T44" fmla="*/ 724977 w 725424"/>
                <a:gd name="T45" fmla="*/ 405372 h 749300"/>
                <a:gd name="T46" fmla="*/ 721431 w 725424"/>
                <a:gd name="T47" fmla="*/ 435412 h 749300"/>
                <a:gd name="T48" fmla="*/ 707660 w 725424"/>
                <a:gd name="T49" fmla="*/ 493056 h 749300"/>
                <a:gd name="T50" fmla="*/ 685646 w 725424"/>
                <a:gd name="T51" fmla="*/ 546809 h 749300"/>
                <a:gd name="T52" fmla="*/ 656113 w 725424"/>
                <a:gd name="T53" fmla="*/ 595900 h 749300"/>
                <a:gd name="T54" fmla="*/ 619820 w 725424"/>
                <a:gd name="T55" fmla="*/ 639556 h 749300"/>
                <a:gd name="T56" fmla="*/ 577507 w 725424"/>
                <a:gd name="T57" fmla="*/ 677005 h 749300"/>
                <a:gd name="T58" fmla="*/ 529932 w 725424"/>
                <a:gd name="T59" fmla="*/ 707476 h 749300"/>
                <a:gd name="T60" fmla="*/ 477833 w 725424"/>
                <a:gd name="T61" fmla="*/ 730197 h 749300"/>
                <a:gd name="T62" fmla="*/ 421979 w 725424"/>
                <a:gd name="T63" fmla="*/ 744395 h 749300"/>
                <a:gd name="T64" fmla="*/ 363096 w 725424"/>
                <a:gd name="T65" fmla="*/ 749300 h 749300"/>
                <a:gd name="T66" fmla="*/ 333300 w 725424"/>
                <a:gd name="T67" fmla="*/ 748057 h 749300"/>
                <a:gd name="T68" fmla="*/ 304169 w 725424"/>
                <a:gd name="T69" fmla="*/ 744395 h 749300"/>
                <a:gd name="T70" fmla="*/ 248298 w 725424"/>
                <a:gd name="T71" fmla="*/ 730197 h 749300"/>
                <a:gd name="T72" fmla="*/ 196191 w 725424"/>
                <a:gd name="T73" fmla="*/ 707476 h 749300"/>
                <a:gd name="T74" fmla="*/ 148617 w 725424"/>
                <a:gd name="T75" fmla="*/ 677005 h 749300"/>
                <a:gd name="T76" fmla="*/ 106311 w 725424"/>
                <a:gd name="T77" fmla="*/ 639556 h 749300"/>
                <a:gd name="T78" fmla="*/ 70029 w 725424"/>
                <a:gd name="T79" fmla="*/ 595900 h 749300"/>
                <a:gd name="T80" fmla="*/ 40517 w 725424"/>
                <a:gd name="T81" fmla="*/ 546809 h 749300"/>
                <a:gd name="T82" fmla="*/ 18507 w 725424"/>
                <a:gd name="T83" fmla="*/ 493056 h 749300"/>
                <a:gd name="T84" fmla="*/ 4744 w 725424"/>
                <a:gd name="T85" fmla="*/ 435412 h 749300"/>
                <a:gd name="T86" fmla="*/ 0 w 725424"/>
                <a:gd name="T87" fmla="*/ 374650 h 7493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5424"/>
                <a:gd name="T133" fmla="*/ 0 h 749300"/>
                <a:gd name="T134" fmla="*/ 725424 w 725424"/>
                <a:gd name="T135" fmla="*/ 749300 h 7493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5424" h="749300">
                  <a:moveTo>
                    <a:pt x="0" y="374650"/>
                  </a:moveTo>
                  <a:lnTo>
                    <a:pt x="4744" y="313887"/>
                  </a:lnTo>
                  <a:lnTo>
                    <a:pt x="18483" y="256243"/>
                  </a:lnTo>
                  <a:lnTo>
                    <a:pt x="40469" y="202490"/>
                  </a:lnTo>
                  <a:lnTo>
                    <a:pt x="69957" y="153399"/>
                  </a:lnTo>
                  <a:lnTo>
                    <a:pt x="106203" y="109743"/>
                  </a:lnTo>
                  <a:lnTo>
                    <a:pt x="148461" y="72294"/>
                  </a:lnTo>
                  <a:lnTo>
                    <a:pt x="195987" y="41823"/>
                  </a:lnTo>
                  <a:lnTo>
                    <a:pt x="248034" y="19102"/>
                  </a:lnTo>
                  <a:lnTo>
                    <a:pt x="303857" y="4904"/>
                  </a:lnTo>
                  <a:lnTo>
                    <a:pt x="362712" y="0"/>
                  </a:lnTo>
                  <a:lnTo>
                    <a:pt x="392454" y="1242"/>
                  </a:lnTo>
                  <a:lnTo>
                    <a:pt x="421535" y="4904"/>
                  </a:lnTo>
                  <a:lnTo>
                    <a:pt x="477341" y="19102"/>
                  </a:lnTo>
                  <a:lnTo>
                    <a:pt x="529380" y="41823"/>
                  </a:lnTo>
                  <a:lnTo>
                    <a:pt x="576907" y="72294"/>
                  </a:lnTo>
                  <a:lnTo>
                    <a:pt x="619172" y="109743"/>
                  </a:lnTo>
                  <a:lnTo>
                    <a:pt x="655429" y="153399"/>
                  </a:lnTo>
                  <a:lnTo>
                    <a:pt x="684930" y="202490"/>
                  </a:lnTo>
                  <a:lnTo>
                    <a:pt x="706928" y="256243"/>
                  </a:lnTo>
                  <a:lnTo>
                    <a:pt x="720675" y="313887"/>
                  </a:lnTo>
                  <a:lnTo>
                    <a:pt x="725424" y="374650"/>
                  </a:lnTo>
                  <a:lnTo>
                    <a:pt x="724221" y="405372"/>
                  </a:lnTo>
                  <a:lnTo>
                    <a:pt x="720675" y="435412"/>
                  </a:lnTo>
                  <a:lnTo>
                    <a:pt x="706928" y="493056"/>
                  </a:lnTo>
                  <a:lnTo>
                    <a:pt x="684930" y="546809"/>
                  </a:lnTo>
                  <a:lnTo>
                    <a:pt x="655429" y="595900"/>
                  </a:lnTo>
                  <a:lnTo>
                    <a:pt x="619172" y="639556"/>
                  </a:lnTo>
                  <a:lnTo>
                    <a:pt x="576907" y="677005"/>
                  </a:lnTo>
                  <a:lnTo>
                    <a:pt x="529380" y="707476"/>
                  </a:lnTo>
                  <a:lnTo>
                    <a:pt x="477341" y="730197"/>
                  </a:lnTo>
                  <a:lnTo>
                    <a:pt x="421535" y="744395"/>
                  </a:lnTo>
                  <a:lnTo>
                    <a:pt x="362712" y="749300"/>
                  </a:lnTo>
                  <a:lnTo>
                    <a:pt x="332952" y="748057"/>
                  </a:lnTo>
                  <a:lnTo>
                    <a:pt x="303857" y="744395"/>
                  </a:lnTo>
                  <a:lnTo>
                    <a:pt x="248034" y="730197"/>
                  </a:lnTo>
                  <a:lnTo>
                    <a:pt x="195987" y="707476"/>
                  </a:lnTo>
                  <a:lnTo>
                    <a:pt x="148461" y="677005"/>
                  </a:lnTo>
                  <a:lnTo>
                    <a:pt x="106203" y="639556"/>
                  </a:lnTo>
                  <a:lnTo>
                    <a:pt x="69957" y="595900"/>
                  </a:lnTo>
                  <a:lnTo>
                    <a:pt x="40469" y="546809"/>
                  </a:lnTo>
                  <a:lnTo>
                    <a:pt x="18483" y="493056"/>
                  </a:lnTo>
                  <a:lnTo>
                    <a:pt x="4744" y="435412"/>
                  </a:lnTo>
                  <a:lnTo>
                    <a:pt x="0" y="374650"/>
                  </a:lnTo>
                  <a:close/>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sz="1350"/>
            </a:p>
          </p:txBody>
        </p:sp>
        <p:sp>
          <p:nvSpPr>
            <p:cNvPr id="16397" name="object 7"/>
            <p:cNvSpPr>
              <a:spLocks/>
            </p:cNvSpPr>
            <p:nvPr/>
          </p:nvSpPr>
          <p:spPr bwMode="auto">
            <a:xfrm>
              <a:off x="2176463" y="4857750"/>
              <a:ext cx="738187" cy="0"/>
            </a:xfrm>
            <a:custGeom>
              <a:avLst/>
              <a:gdLst>
                <a:gd name="T0" fmla="*/ 0 w 738124"/>
                <a:gd name="T1" fmla="*/ 738880 w 738124"/>
                <a:gd name="T2" fmla="*/ 0 60000 65536"/>
                <a:gd name="T3" fmla="*/ 0 60000 65536"/>
                <a:gd name="T4" fmla="*/ 0 w 738124"/>
                <a:gd name="T5" fmla="*/ 738124 w 738124"/>
              </a:gdLst>
              <a:ahLst/>
              <a:cxnLst>
                <a:cxn ang="T2">
                  <a:pos x="T0" y="0"/>
                </a:cxn>
                <a:cxn ang="T3">
                  <a:pos x="T1" y="0"/>
                </a:cxn>
              </a:cxnLst>
              <a:rect l="T4" t="0" r="T5" b="0"/>
              <a:pathLst>
                <a:path w="738124">
                  <a:moveTo>
                    <a:pt x="0" y="0"/>
                  </a:moveTo>
                  <a:lnTo>
                    <a:pt x="738124" y="0"/>
                  </a:ln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sz="1350"/>
            </a:p>
          </p:txBody>
        </p:sp>
        <p:sp>
          <p:nvSpPr>
            <p:cNvPr id="16398" name="object 8"/>
            <p:cNvSpPr>
              <a:spLocks/>
            </p:cNvSpPr>
            <p:nvPr/>
          </p:nvSpPr>
          <p:spPr bwMode="auto">
            <a:xfrm>
              <a:off x="2544763" y="4476750"/>
              <a:ext cx="0" cy="757238"/>
            </a:xfrm>
            <a:custGeom>
              <a:avLst/>
              <a:gdLst>
                <a:gd name="T0" fmla="*/ 0 h 757301"/>
                <a:gd name="T1" fmla="*/ 756545 h 757301"/>
                <a:gd name="T2" fmla="*/ 0 60000 65536"/>
                <a:gd name="T3" fmla="*/ 0 60000 65536"/>
                <a:gd name="T4" fmla="*/ 0 h 757301"/>
                <a:gd name="T5" fmla="*/ 757301 h 757301"/>
              </a:gdLst>
              <a:ahLst/>
              <a:cxnLst>
                <a:cxn ang="T2">
                  <a:pos x="0" y="T0"/>
                </a:cxn>
                <a:cxn ang="T3">
                  <a:pos x="0" y="T1"/>
                </a:cxn>
              </a:cxnLst>
              <a:rect l="0" t="T4" r="0" b="T5"/>
              <a:pathLst>
                <a:path h="757301">
                  <a:moveTo>
                    <a:pt x="0" y="0"/>
                  </a:moveTo>
                  <a:lnTo>
                    <a:pt x="0" y="757301"/>
                  </a:ln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sz="1350"/>
            </a:p>
          </p:txBody>
        </p:sp>
        <p:sp>
          <p:nvSpPr>
            <p:cNvPr id="9" name="object 9"/>
            <p:cNvSpPr txBox="1"/>
            <p:nvPr/>
          </p:nvSpPr>
          <p:spPr>
            <a:xfrm>
              <a:off x="2352220" y="4572055"/>
              <a:ext cx="477855" cy="604803"/>
            </a:xfrm>
            <a:prstGeom prst="rect">
              <a:avLst/>
            </a:prstGeom>
          </p:spPr>
          <p:txBody>
            <a:bodyPr lIns="0" tIns="0" rIns="0" bIns="0"/>
            <a:lstStyle/>
            <a:p>
              <a:pPr marL="9525">
                <a:defRPr/>
              </a:pPr>
              <a:r>
                <a:rPr sz="1350" b="1" dirty="0">
                  <a:latin typeface="Arial"/>
                  <a:ea typeface="ＭＳ Ｐゴシック" charset="0"/>
                  <a:cs typeface="Arial"/>
                </a:rPr>
                <a:t>A </a:t>
              </a:r>
              <a:r>
                <a:rPr sz="1350" b="1" spc="-41" dirty="0">
                  <a:latin typeface="Arial"/>
                  <a:ea typeface="ＭＳ Ｐゴシック" charset="0"/>
                  <a:cs typeface="Arial"/>
                </a:rPr>
                <a:t> </a:t>
              </a:r>
              <a:r>
                <a:rPr sz="1350" b="1" dirty="0">
                  <a:latin typeface="Arial"/>
                  <a:ea typeface="ＭＳ Ｐゴシック" charset="0"/>
                  <a:cs typeface="Arial"/>
                </a:rPr>
                <a:t>P</a:t>
              </a:r>
              <a:endParaRPr sz="1350" dirty="0">
                <a:latin typeface="Arial"/>
                <a:ea typeface="ＭＳ Ｐゴシック" charset="0"/>
                <a:cs typeface="Arial"/>
              </a:endParaRPr>
            </a:p>
            <a:p>
              <a:pPr marL="9525">
                <a:spcBef>
                  <a:spcPts val="266"/>
                </a:spcBef>
                <a:tabLst>
                  <a:tab pos="223361" algn="l"/>
                </a:tabLst>
                <a:defRPr/>
              </a:pPr>
              <a:r>
                <a:rPr sz="1350" b="1" dirty="0">
                  <a:latin typeface="Arial"/>
                  <a:ea typeface="ＭＳ Ｐゴシック" charset="0"/>
                  <a:cs typeface="Arial"/>
                </a:rPr>
                <a:t>S	D</a:t>
              </a:r>
              <a:endParaRPr sz="1350" dirty="0">
                <a:latin typeface="Arial"/>
                <a:ea typeface="ＭＳ Ｐゴシック" charset="0"/>
                <a:cs typeface="Arial"/>
              </a:endParaRPr>
            </a:p>
          </p:txBody>
        </p:sp>
        <p:grpSp>
          <p:nvGrpSpPr>
            <p:cNvPr id="16400" name="Group 44"/>
            <p:cNvGrpSpPr>
              <a:grpSpLocks/>
            </p:cNvGrpSpPr>
            <p:nvPr/>
          </p:nvGrpSpPr>
          <p:grpSpPr bwMode="auto">
            <a:xfrm>
              <a:off x="4876800" y="2876550"/>
              <a:ext cx="882651" cy="738188"/>
              <a:chOff x="4876800" y="2876550"/>
              <a:chExt cx="882651" cy="738188"/>
            </a:xfrm>
          </p:grpSpPr>
          <p:sp>
            <p:nvSpPr>
              <p:cNvPr id="16428" name="object 16"/>
              <p:cNvSpPr>
                <a:spLocks/>
              </p:cNvSpPr>
              <p:nvPr/>
            </p:nvSpPr>
            <p:spPr bwMode="auto">
              <a:xfrm>
                <a:off x="4883150" y="2882900"/>
                <a:ext cx="768350" cy="730250"/>
              </a:xfrm>
              <a:custGeom>
                <a:avLst/>
                <a:gdLst>
                  <a:gd name="T0" fmla="*/ 0 w 768350"/>
                  <a:gd name="T1" fmla="*/ 365125 h 730250"/>
                  <a:gd name="T2" fmla="*/ 5027 w 768350"/>
                  <a:gd name="T3" fmla="*/ 305894 h 730250"/>
                  <a:gd name="T4" fmla="*/ 19581 w 768350"/>
                  <a:gd name="T5" fmla="*/ 249708 h 730250"/>
                  <a:gd name="T6" fmla="*/ 42872 w 768350"/>
                  <a:gd name="T7" fmla="*/ 197318 h 730250"/>
                  <a:gd name="T8" fmla="*/ 74111 w 768350"/>
                  <a:gd name="T9" fmla="*/ 149476 h 730250"/>
                  <a:gd name="T10" fmla="*/ 112506 w 768350"/>
                  <a:gd name="T11" fmla="*/ 106934 h 730250"/>
                  <a:gd name="T12" fmla="*/ 157267 w 768350"/>
                  <a:gd name="T13" fmla="*/ 70441 h 730250"/>
                  <a:gd name="T14" fmla="*/ 207605 w 768350"/>
                  <a:gd name="T15" fmla="*/ 40750 h 730250"/>
                  <a:gd name="T16" fmla="*/ 262729 w 768350"/>
                  <a:gd name="T17" fmla="*/ 18612 h 730250"/>
                  <a:gd name="T18" fmla="*/ 321849 w 768350"/>
                  <a:gd name="T19" fmla="*/ 4778 h 730250"/>
                  <a:gd name="T20" fmla="*/ 384175 w 768350"/>
                  <a:gd name="T21" fmla="*/ 0 h 730250"/>
                  <a:gd name="T22" fmla="*/ 415689 w 768350"/>
                  <a:gd name="T23" fmla="*/ 1210 h 730250"/>
                  <a:gd name="T24" fmla="*/ 446500 w 768350"/>
                  <a:gd name="T25" fmla="*/ 4778 h 730250"/>
                  <a:gd name="T26" fmla="*/ 505620 w 768350"/>
                  <a:gd name="T27" fmla="*/ 18612 h 730250"/>
                  <a:gd name="T28" fmla="*/ 560744 w 768350"/>
                  <a:gd name="T29" fmla="*/ 40750 h 730250"/>
                  <a:gd name="T30" fmla="*/ 611082 w 768350"/>
                  <a:gd name="T31" fmla="*/ 70441 h 730250"/>
                  <a:gd name="T32" fmla="*/ 655843 w 768350"/>
                  <a:gd name="T33" fmla="*/ 106934 h 730250"/>
                  <a:gd name="T34" fmla="*/ 694238 w 768350"/>
                  <a:gd name="T35" fmla="*/ 149476 h 730250"/>
                  <a:gd name="T36" fmla="*/ 725477 w 768350"/>
                  <a:gd name="T37" fmla="*/ 197318 h 730250"/>
                  <a:gd name="T38" fmla="*/ 748768 w 768350"/>
                  <a:gd name="T39" fmla="*/ 249708 h 730250"/>
                  <a:gd name="T40" fmla="*/ 763322 w 768350"/>
                  <a:gd name="T41" fmla="*/ 305894 h 730250"/>
                  <a:gd name="T42" fmla="*/ 768350 w 768350"/>
                  <a:gd name="T43" fmla="*/ 365125 h 730250"/>
                  <a:gd name="T44" fmla="*/ 767076 w 768350"/>
                  <a:gd name="T45" fmla="*/ 395074 h 730250"/>
                  <a:gd name="T46" fmla="*/ 763322 w 768350"/>
                  <a:gd name="T47" fmla="*/ 424355 h 730250"/>
                  <a:gd name="T48" fmla="*/ 748768 w 768350"/>
                  <a:gd name="T49" fmla="*/ 480541 h 730250"/>
                  <a:gd name="T50" fmla="*/ 725477 w 768350"/>
                  <a:gd name="T51" fmla="*/ 532931 h 730250"/>
                  <a:gd name="T52" fmla="*/ 694238 w 768350"/>
                  <a:gd name="T53" fmla="*/ 580773 h 730250"/>
                  <a:gd name="T54" fmla="*/ 655843 w 768350"/>
                  <a:gd name="T55" fmla="*/ 623315 h 730250"/>
                  <a:gd name="T56" fmla="*/ 611082 w 768350"/>
                  <a:gd name="T57" fmla="*/ 659808 h 730250"/>
                  <a:gd name="T58" fmla="*/ 560744 w 768350"/>
                  <a:gd name="T59" fmla="*/ 689499 h 730250"/>
                  <a:gd name="T60" fmla="*/ 505620 w 768350"/>
                  <a:gd name="T61" fmla="*/ 711637 h 730250"/>
                  <a:gd name="T62" fmla="*/ 446500 w 768350"/>
                  <a:gd name="T63" fmla="*/ 725471 h 730250"/>
                  <a:gd name="T64" fmla="*/ 384175 w 768350"/>
                  <a:gd name="T65" fmla="*/ 730250 h 730250"/>
                  <a:gd name="T66" fmla="*/ 352660 w 768350"/>
                  <a:gd name="T67" fmla="*/ 729039 h 730250"/>
                  <a:gd name="T68" fmla="*/ 321849 w 768350"/>
                  <a:gd name="T69" fmla="*/ 725471 h 730250"/>
                  <a:gd name="T70" fmla="*/ 262729 w 768350"/>
                  <a:gd name="T71" fmla="*/ 711637 h 730250"/>
                  <a:gd name="T72" fmla="*/ 207605 w 768350"/>
                  <a:gd name="T73" fmla="*/ 689499 h 730250"/>
                  <a:gd name="T74" fmla="*/ 157267 w 768350"/>
                  <a:gd name="T75" fmla="*/ 659808 h 730250"/>
                  <a:gd name="T76" fmla="*/ 112506 w 768350"/>
                  <a:gd name="T77" fmla="*/ 623315 h 730250"/>
                  <a:gd name="T78" fmla="*/ 74111 w 768350"/>
                  <a:gd name="T79" fmla="*/ 580773 h 730250"/>
                  <a:gd name="T80" fmla="*/ 42872 w 768350"/>
                  <a:gd name="T81" fmla="*/ 532931 h 730250"/>
                  <a:gd name="T82" fmla="*/ 19581 w 768350"/>
                  <a:gd name="T83" fmla="*/ 480541 h 730250"/>
                  <a:gd name="T84" fmla="*/ 5027 w 768350"/>
                  <a:gd name="T85" fmla="*/ 424355 h 730250"/>
                  <a:gd name="T86" fmla="*/ 0 w 768350"/>
                  <a:gd name="T87" fmla="*/ 365125 h 730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8350"/>
                  <a:gd name="T133" fmla="*/ 0 h 730250"/>
                  <a:gd name="T134" fmla="*/ 768350 w 768350"/>
                  <a:gd name="T135" fmla="*/ 730250 h 730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8350" h="730250">
                    <a:moveTo>
                      <a:pt x="0" y="365125"/>
                    </a:moveTo>
                    <a:lnTo>
                      <a:pt x="5027" y="305894"/>
                    </a:lnTo>
                    <a:lnTo>
                      <a:pt x="19581" y="249708"/>
                    </a:lnTo>
                    <a:lnTo>
                      <a:pt x="42872" y="197318"/>
                    </a:lnTo>
                    <a:lnTo>
                      <a:pt x="74111" y="149476"/>
                    </a:lnTo>
                    <a:lnTo>
                      <a:pt x="112506" y="106934"/>
                    </a:lnTo>
                    <a:lnTo>
                      <a:pt x="157267" y="70441"/>
                    </a:lnTo>
                    <a:lnTo>
                      <a:pt x="207605" y="40750"/>
                    </a:lnTo>
                    <a:lnTo>
                      <a:pt x="262729" y="18612"/>
                    </a:lnTo>
                    <a:lnTo>
                      <a:pt x="321849" y="4778"/>
                    </a:lnTo>
                    <a:lnTo>
                      <a:pt x="384175" y="0"/>
                    </a:lnTo>
                    <a:lnTo>
                      <a:pt x="415689" y="1210"/>
                    </a:lnTo>
                    <a:lnTo>
                      <a:pt x="446500" y="4778"/>
                    </a:lnTo>
                    <a:lnTo>
                      <a:pt x="505620" y="18612"/>
                    </a:lnTo>
                    <a:lnTo>
                      <a:pt x="560744" y="40750"/>
                    </a:lnTo>
                    <a:lnTo>
                      <a:pt x="611082" y="70441"/>
                    </a:lnTo>
                    <a:lnTo>
                      <a:pt x="655843" y="106934"/>
                    </a:lnTo>
                    <a:lnTo>
                      <a:pt x="694238" y="149476"/>
                    </a:lnTo>
                    <a:lnTo>
                      <a:pt x="725477" y="197318"/>
                    </a:lnTo>
                    <a:lnTo>
                      <a:pt x="748768" y="249708"/>
                    </a:lnTo>
                    <a:lnTo>
                      <a:pt x="763322" y="305894"/>
                    </a:lnTo>
                    <a:lnTo>
                      <a:pt x="768350" y="365125"/>
                    </a:lnTo>
                    <a:lnTo>
                      <a:pt x="767076" y="395074"/>
                    </a:lnTo>
                    <a:lnTo>
                      <a:pt x="763322" y="424355"/>
                    </a:lnTo>
                    <a:lnTo>
                      <a:pt x="748768" y="480541"/>
                    </a:lnTo>
                    <a:lnTo>
                      <a:pt x="725477" y="532931"/>
                    </a:lnTo>
                    <a:lnTo>
                      <a:pt x="694238" y="580773"/>
                    </a:lnTo>
                    <a:lnTo>
                      <a:pt x="655843" y="623315"/>
                    </a:lnTo>
                    <a:lnTo>
                      <a:pt x="611082" y="659808"/>
                    </a:lnTo>
                    <a:lnTo>
                      <a:pt x="560744" y="689499"/>
                    </a:lnTo>
                    <a:lnTo>
                      <a:pt x="505620" y="711637"/>
                    </a:lnTo>
                    <a:lnTo>
                      <a:pt x="446500" y="725471"/>
                    </a:lnTo>
                    <a:lnTo>
                      <a:pt x="384175" y="730250"/>
                    </a:lnTo>
                    <a:lnTo>
                      <a:pt x="352660" y="729039"/>
                    </a:lnTo>
                    <a:lnTo>
                      <a:pt x="321849" y="725471"/>
                    </a:lnTo>
                    <a:lnTo>
                      <a:pt x="262729" y="711637"/>
                    </a:lnTo>
                    <a:lnTo>
                      <a:pt x="207605" y="689499"/>
                    </a:lnTo>
                    <a:lnTo>
                      <a:pt x="157267" y="659808"/>
                    </a:lnTo>
                    <a:lnTo>
                      <a:pt x="112506" y="623315"/>
                    </a:lnTo>
                    <a:lnTo>
                      <a:pt x="74111" y="580773"/>
                    </a:lnTo>
                    <a:lnTo>
                      <a:pt x="42872" y="532931"/>
                    </a:lnTo>
                    <a:lnTo>
                      <a:pt x="19581" y="480541"/>
                    </a:lnTo>
                    <a:lnTo>
                      <a:pt x="5027" y="424355"/>
                    </a:lnTo>
                    <a:lnTo>
                      <a:pt x="0" y="365125"/>
                    </a:lnTo>
                    <a:close/>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sz="1350"/>
              </a:p>
            </p:txBody>
          </p:sp>
          <p:sp>
            <p:nvSpPr>
              <p:cNvPr id="16429" name="object 17"/>
              <p:cNvSpPr>
                <a:spLocks/>
              </p:cNvSpPr>
              <p:nvPr/>
            </p:nvSpPr>
            <p:spPr bwMode="auto">
              <a:xfrm>
                <a:off x="4876800" y="3248025"/>
                <a:ext cx="781050" cy="0"/>
              </a:xfrm>
              <a:custGeom>
                <a:avLst/>
                <a:gdLst>
                  <a:gd name="T0" fmla="*/ 0 w 781050"/>
                  <a:gd name="T1" fmla="*/ 781050 w 781050"/>
                  <a:gd name="T2" fmla="*/ 0 60000 65536"/>
                  <a:gd name="T3" fmla="*/ 0 60000 65536"/>
                  <a:gd name="T4" fmla="*/ 0 w 781050"/>
                  <a:gd name="T5" fmla="*/ 781050 w 781050"/>
                </a:gdLst>
                <a:ahLst/>
                <a:cxnLst>
                  <a:cxn ang="T2">
                    <a:pos x="T0" y="0"/>
                  </a:cxn>
                  <a:cxn ang="T3">
                    <a:pos x="T1" y="0"/>
                  </a:cxn>
                </a:cxnLst>
                <a:rect l="T4" t="0" r="T5" b="0"/>
                <a:pathLst>
                  <a:path w="781050">
                    <a:moveTo>
                      <a:pt x="0" y="0"/>
                    </a:moveTo>
                    <a:lnTo>
                      <a:pt x="781050" y="0"/>
                    </a:ln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sz="1350"/>
              </a:p>
            </p:txBody>
          </p:sp>
          <p:sp>
            <p:nvSpPr>
              <p:cNvPr id="16430" name="object 18"/>
              <p:cNvSpPr>
                <a:spLocks/>
              </p:cNvSpPr>
              <p:nvPr/>
            </p:nvSpPr>
            <p:spPr bwMode="auto">
              <a:xfrm>
                <a:off x="5267325" y="2876550"/>
                <a:ext cx="0" cy="738188"/>
              </a:xfrm>
              <a:custGeom>
                <a:avLst/>
                <a:gdLst>
                  <a:gd name="T0" fmla="*/ 0 h 738251"/>
                  <a:gd name="T1" fmla="*/ 737495 h 738251"/>
                  <a:gd name="T2" fmla="*/ 0 60000 65536"/>
                  <a:gd name="T3" fmla="*/ 0 60000 65536"/>
                  <a:gd name="T4" fmla="*/ 0 h 738251"/>
                  <a:gd name="T5" fmla="*/ 738251 h 738251"/>
                </a:gdLst>
                <a:ahLst/>
                <a:cxnLst>
                  <a:cxn ang="T2">
                    <a:pos x="0" y="T0"/>
                  </a:cxn>
                  <a:cxn ang="T3">
                    <a:pos x="0" y="T1"/>
                  </a:cxn>
                </a:cxnLst>
                <a:rect l="0" t="T4" r="0" b="T5"/>
                <a:pathLst>
                  <a:path h="738251">
                    <a:moveTo>
                      <a:pt x="0" y="0"/>
                    </a:moveTo>
                    <a:lnTo>
                      <a:pt x="0" y="738251"/>
                    </a:ln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sz="1350"/>
              </a:p>
            </p:txBody>
          </p:sp>
          <p:sp>
            <p:nvSpPr>
              <p:cNvPr id="16431" name="object 19"/>
              <p:cNvSpPr txBox="1">
                <a:spLocks noChangeArrowheads="1"/>
              </p:cNvSpPr>
              <p:nvPr/>
            </p:nvSpPr>
            <p:spPr bwMode="auto">
              <a:xfrm>
                <a:off x="5057776" y="2970213"/>
                <a:ext cx="625813" cy="284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12700">
                  <a:tabLst>
                    <a:tab pos="314325" algn="l"/>
                  </a:tabLst>
                  <a:defRPr sz="2400">
                    <a:solidFill>
                      <a:schemeClr val="tx1"/>
                    </a:solidFill>
                    <a:latin typeface="Arial" charset="0"/>
                    <a:ea typeface="MS PGothic" charset="0"/>
                    <a:cs typeface="MS PGothic" charset="0"/>
                  </a:defRPr>
                </a:lvl1pPr>
                <a:lvl2pPr marL="742950" indent="-285750">
                  <a:tabLst>
                    <a:tab pos="314325" algn="l"/>
                  </a:tabLst>
                  <a:defRPr sz="2400">
                    <a:solidFill>
                      <a:schemeClr val="tx1"/>
                    </a:solidFill>
                    <a:latin typeface="Arial" charset="0"/>
                    <a:ea typeface="MS PGothic" charset="0"/>
                    <a:cs typeface="MS PGothic" charset="0"/>
                  </a:defRPr>
                </a:lvl2pPr>
                <a:lvl3pPr marL="1143000" indent="-228600">
                  <a:tabLst>
                    <a:tab pos="314325" algn="l"/>
                  </a:tabLst>
                  <a:defRPr sz="2400">
                    <a:solidFill>
                      <a:schemeClr val="tx1"/>
                    </a:solidFill>
                    <a:latin typeface="Arial" charset="0"/>
                    <a:ea typeface="MS PGothic" charset="0"/>
                    <a:cs typeface="MS PGothic" charset="0"/>
                  </a:defRPr>
                </a:lvl3pPr>
                <a:lvl4pPr marL="1600200" indent="-228600">
                  <a:tabLst>
                    <a:tab pos="314325" algn="l"/>
                  </a:tabLst>
                  <a:defRPr sz="2400">
                    <a:solidFill>
                      <a:schemeClr val="tx1"/>
                    </a:solidFill>
                    <a:latin typeface="Arial" charset="0"/>
                    <a:ea typeface="MS PGothic" charset="0"/>
                    <a:cs typeface="MS PGothic" charset="0"/>
                  </a:defRPr>
                </a:lvl4pPr>
                <a:lvl5pPr marL="2057400" indent="-228600">
                  <a:tabLst>
                    <a:tab pos="314325" algn="l"/>
                  </a:tabLst>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9pPr>
              </a:lstStyle>
              <a:p>
                <a:pPr eaLnBrk="1" hangingPunct="1"/>
                <a:r>
                  <a:rPr lang="en-US" sz="1350" b="1" dirty="0">
                    <a:cs typeface="Arial" charset="0"/>
                  </a:rPr>
                  <a:t>A  P</a:t>
                </a:r>
                <a:endParaRPr lang="en-US" sz="1350" dirty="0">
                  <a:cs typeface="Arial" charset="0"/>
                </a:endParaRPr>
              </a:p>
            </p:txBody>
          </p:sp>
          <p:sp>
            <p:nvSpPr>
              <p:cNvPr id="16432" name="object 20"/>
              <p:cNvSpPr txBox="1">
                <a:spLocks noChangeArrowheads="1"/>
              </p:cNvSpPr>
              <p:nvPr/>
            </p:nvSpPr>
            <p:spPr bwMode="auto">
              <a:xfrm>
                <a:off x="5057775" y="3281363"/>
                <a:ext cx="701676" cy="284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12700">
                  <a:tabLst>
                    <a:tab pos="314325" algn="l"/>
                  </a:tabLst>
                  <a:defRPr sz="2400">
                    <a:solidFill>
                      <a:schemeClr val="tx1"/>
                    </a:solidFill>
                    <a:latin typeface="Arial" charset="0"/>
                    <a:ea typeface="MS PGothic" charset="0"/>
                    <a:cs typeface="MS PGothic" charset="0"/>
                  </a:defRPr>
                </a:lvl1pPr>
                <a:lvl2pPr marL="742950" indent="-285750">
                  <a:tabLst>
                    <a:tab pos="314325" algn="l"/>
                  </a:tabLst>
                  <a:defRPr sz="2400">
                    <a:solidFill>
                      <a:schemeClr val="tx1"/>
                    </a:solidFill>
                    <a:latin typeface="Arial" charset="0"/>
                    <a:ea typeface="MS PGothic" charset="0"/>
                    <a:cs typeface="MS PGothic" charset="0"/>
                  </a:defRPr>
                </a:lvl2pPr>
                <a:lvl3pPr marL="1143000" indent="-228600">
                  <a:tabLst>
                    <a:tab pos="314325" algn="l"/>
                  </a:tabLst>
                  <a:defRPr sz="2400">
                    <a:solidFill>
                      <a:schemeClr val="tx1"/>
                    </a:solidFill>
                    <a:latin typeface="Arial" charset="0"/>
                    <a:ea typeface="MS PGothic" charset="0"/>
                    <a:cs typeface="MS PGothic" charset="0"/>
                  </a:defRPr>
                </a:lvl3pPr>
                <a:lvl4pPr marL="1600200" indent="-228600">
                  <a:tabLst>
                    <a:tab pos="314325" algn="l"/>
                  </a:tabLst>
                  <a:defRPr sz="2400">
                    <a:solidFill>
                      <a:schemeClr val="tx1"/>
                    </a:solidFill>
                    <a:latin typeface="Arial" charset="0"/>
                    <a:ea typeface="MS PGothic" charset="0"/>
                    <a:cs typeface="MS PGothic" charset="0"/>
                  </a:defRPr>
                </a:lvl4pPr>
                <a:lvl5pPr marL="2057400" indent="-228600">
                  <a:tabLst>
                    <a:tab pos="314325" algn="l"/>
                  </a:tabLst>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9pPr>
              </a:lstStyle>
              <a:p>
                <a:pPr eaLnBrk="1" hangingPunct="1"/>
                <a:r>
                  <a:rPr lang="en-US" sz="1350" b="1" dirty="0">
                    <a:cs typeface="Arial" charset="0"/>
                  </a:rPr>
                  <a:t>S  D</a:t>
                </a:r>
                <a:endParaRPr lang="en-US" sz="1350" dirty="0">
                  <a:cs typeface="Arial" charset="0"/>
                </a:endParaRPr>
              </a:p>
            </p:txBody>
          </p:sp>
        </p:grpSp>
        <p:sp>
          <p:nvSpPr>
            <p:cNvPr id="16401" name="object 21"/>
            <p:cNvSpPr>
              <a:spLocks/>
            </p:cNvSpPr>
            <p:nvPr/>
          </p:nvSpPr>
          <p:spPr bwMode="auto">
            <a:xfrm>
              <a:off x="4003675" y="3414713"/>
              <a:ext cx="728663" cy="703262"/>
            </a:xfrm>
            <a:custGeom>
              <a:avLst/>
              <a:gdLst>
                <a:gd name="T0" fmla="*/ 9779 w 730145"/>
                <a:gd name="T1" fmla="*/ 267622 h 702127"/>
                <a:gd name="T2" fmla="*/ 27712 w 730145"/>
                <a:gd name="T3" fmla="*/ 212635 h 702127"/>
                <a:gd name="T4" fmla="*/ 53560 w 730145"/>
                <a:gd name="T5" fmla="*/ 162772 h 702127"/>
                <a:gd name="T6" fmla="*/ 86432 w 730145"/>
                <a:gd name="T7" fmla="*/ 118563 h 702127"/>
                <a:gd name="T8" fmla="*/ 125450 w 730145"/>
                <a:gd name="T9" fmla="*/ 80536 h 702127"/>
                <a:gd name="T10" fmla="*/ 169724 w 730145"/>
                <a:gd name="T11" fmla="*/ 49212 h 702127"/>
                <a:gd name="T12" fmla="*/ 218371 w 730145"/>
                <a:gd name="T13" fmla="*/ 25121 h 702127"/>
                <a:gd name="T14" fmla="*/ 270506 w 730145"/>
                <a:gd name="T15" fmla="*/ 8792 h 702127"/>
                <a:gd name="T16" fmla="*/ 325243 w 730145"/>
                <a:gd name="T17" fmla="*/ 747 h 702127"/>
                <a:gd name="T18" fmla="*/ 353311 w 730145"/>
                <a:gd name="T19" fmla="*/ 0 h 702127"/>
                <a:gd name="T20" fmla="*/ 381698 w 730145"/>
                <a:gd name="T21" fmla="*/ 1514 h 702127"/>
                <a:gd name="T22" fmla="*/ 410293 w 730145"/>
                <a:gd name="T23" fmla="*/ 5378 h 702127"/>
                <a:gd name="T24" fmla="*/ 438986 w 730145"/>
                <a:gd name="T25" fmla="*/ 11631 h 702127"/>
                <a:gd name="T26" fmla="*/ 467127 w 730145"/>
                <a:gd name="T27" fmla="*/ 20178 h 702127"/>
                <a:gd name="T28" fmla="*/ 494108 w 730145"/>
                <a:gd name="T29" fmla="*/ 30801 h 702127"/>
                <a:gd name="T30" fmla="*/ 544290 w 730145"/>
                <a:gd name="T31" fmla="*/ 57808 h 702127"/>
                <a:gd name="T32" fmla="*/ 588990 w 730145"/>
                <a:gd name="T33" fmla="*/ 91750 h 702127"/>
                <a:gd name="T34" fmla="*/ 627665 w 730145"/>
                <a:gd name="T35" fmla="*/ 131733 h 702127"/>
                <a:gd name="T36" fmla="*/ 659771 w 730145"/>
                <a:gd name="T37" fmla="*/ 176853 h 702127"/>
                <a:gd name="T38" fmla="*/ 684763 w 730145"/>
                <a:gd name="T39" fmla="*/ 226216 h 702127"/>
                <a:gd name="T40" fmla="*/ 702100 w 730145"/>
                <a:gd name="T41" fmla="*/ 278922 h 702127"/>
                <a:gd name="T42" fmla="*/ 711238 w 730145"/>
                <a:gd name="T43" fmla="*/ 334075 h 702127"/>
                <a:gd name="T44" fmla="*/ 712559 w 730145"/>
                <a:gd name="T45" fmla="*/ 362287 h 702127"/>
                <a:gd name="T46" fmla="*/ 711629 w 730145"/>
                <a:gd name="T47" fmla="*/ 390780 h 702127"/>
                <a:gd name="T48" fmla="*/ 708376 w 730145"/>
                <a:gd name="T49" fmla="*/ 419425 h 702127"/>
                <a:gd name="T50" fmla="*/ 702730 w 730145"/>
                <a:gd name="T51" fmla="*/ 448125 h 702127"/>
                <a:gd name="T52" fmla="*/ 694811 w 730145"/>
                <a:gd name="T53" fmla="*/ 476227 h 702127"/>
                <a:gd name="T54" fmla="*/ 684802 w 730145"/>
                <a:gd name="T55" fmla="*/ 503116 h 702127"/>
                <a:gd name="T56" fmla="*/ 658964 w 730145"/>
                <a:gd name="T57" fmla="*/ 552987 h 702127"/>
                <a:gd name="T58" fmla="*/ 626104 w 730145"/>
                <a:gd name="T59" fmla="*/ 597211 h 702127"/>
                <a:gd name="T60" fmla="*/ 587103 w 730145"/>
                <a:gd name="T61" fmla="*/ 635257 h 702127"/>
                <a:gd name="T62" fmla="*/ 542848 w 730145"/>
                <a:gd name="T63" fmla="*/ 666600 h 702127"/>
                <a:gd name="T64" fmla="*/ 494220 w 730145"/>
                <a:gd name="T65" fmla="*/ 690709 h 702127"/>
                <a:gd name="T66" fmla="*/ 442102 w 730145"/>
                <a:gd name="T67" fmla="*/ 707055 h 702127"/>
                <a:gd name="T68" fmla="*/ 387379 w 730145"/>
                <a:gd name="T69" fmla="*/ 715114 h 702127"/>
                <a:gd name="T70" fmla="*/ 359316 w 730145"/>
                <a:gd name="T71" fmla="*/ 715869 h 702127"/>
                <a:gd name="T72" fmla="*/ 330934 w 730145"/>
                <a:gd name="T73" fmla="*/ 714353 h 702127"/>
                <a:gd name="T74" fmla="*/ 302340 w 730145"/>
                <a:gd name="T75" fmla="*/ 710501 h 702127"/>
                <a:gd name="T76" fmla="*/ 273647 w 730145"/>
                <a:gd name="T77" fmla="*/ 704248 h 702127"/>
                <a:gd name="T78" fmla="*/ 245506 w 730145"/>
                <a:gd name="T79" fmla="*/ 695696 h 702127"/>
                <a:gd name="T80" fmla="*/ 218527 w 730145"/>
                <a:gd name="T81" fmla="*/ 685072 h 702127"/>
                <a:gd name="T82" fmla="*/ 168344 w 730145"/>
                <a:gd name="T83" fmla="*/ 658054 h 702127"/>
                <a:gd name="T84" fmla="*/ 123640 w 730145"/>
                <a:gd name="T85" fmla="*/ 624098 h 702127"/>
                <a:gd name="T86" fmla="*/ 84960 w 730145"/>
                <a:gd name="T87" fmla="*/ 584101 h 702127"/>
                <a:gd name="T88" fmla="*/ 52848 w 730145"/>
                <a:gd name="T89" fmla="*/ 538960 h 702127"/>
                <a:gd name="T90" fmla="*/ 27843 w 730145"/>
                <a:gd name="T91" fmla="*/ 489576 h 702127"/>
                <a:gd name="T92" fmla="*/ 10491 w 730145"/>
                <a:gd name="T93" fmla="*/ 436853 h 702127"/>
                <a:gd name="T94" fmla="*/ 1332 w 730145"/>
                <a:gd name="T95" fmla="*/ 381685 h 702127"/>
                <a:gd name="T96" fmla="*/ 0 w 730145"/>
                <a:gd name="T97" fmla="*/ 353467 h 702127"/>
                <a:gd name="T98" fmla="*/ 915 w 730145"/>
                <a:gd name="T99" fmla="*/ 324975 h 702127"/>
                <a:gd name="T100" fmla="*/ 4152 w 730145"/>
                <a:gd name="T101" fmla="*/ 296323 h 702127"/>
                <a:gd name="T102" fmla="*/ 9779 w 730145"/>
                <a:gd name="T103" fmla="*/ 267622 h 7021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0145"/>
                <a:gd name="T157" fmla="*/ 0 h 702127"/>
                <a:gd name="T158" fmla="*/ 730145 w 730145"/>
                <a:gd name="T159" fmla="*/ 702127 h 7021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0145" h="702127">
                  <a:moveTo>
                    <a:pt x="10019" y="262485"/>
                  </a:moveTo>
                  <a:lnTo>
                    <a:pt x="28396" y="208553"/>
                  </a:lnTo>
                  <a:lnTo>
                    <a:pt x="54881" y="159648"/>
                  </a:lnTo>
                  <a:lnTo>
                    <a:pt x="88566" y="116288"/>
                  </a:lnTo>
                  <a:lnTo>
                    <a:pt x="128546" y="78989"/>
                  </a:lnTo>
                  <a:lnTo>
                    <a:pt x="173913" y="48268"/>
                  </a:lnTo>
                  <a:lnTo>
                    <a:pt x="223760" y="24640"/>
                  </a:lnTo>
                  <a:lnTo>
                    <a:pt x="277182" y="8624"/>
                  </a:lnTo>
                  <a:lnTo>
                    <a:pt x="333270" y="735"/>
                  </a:lnTo>
                  <a:lnTo>
                    <a:pt x="362031" y="0"/>
                  </a:lnTo>
                  <a:lnTo>
                    <a:pt x="391118" y="1490"/>
                  </a:lnTo>
                  <a:lnTo>
                    <a:pt x="420419" y="5270"/>
                  </a:lnTo>
                  <a:lnTo>
                    <a:pt x="449820" y="11406"/>
                  </a:lnTo>
                  <a:lnTo>
                    <a:pt x="478659" y="19792"/>
                  </a:lnTo>
                  <a:lnTo>
                    <a:pt x="506302" y="30210"/>
                  </a:lnTo>
                  <a:lnTo>
                    <a:pt x="557724" y="56698"/>
                  </a:lnTo>
                  <a:lnTo>
                    <a:pt x="603528" y="89989"/>
                  </a:lnTo>
                  <a:lnTo>
                    <a:pt x="643157" y="129203"/>
                  </a:lnTo>
                  <a:lnTo>
                    <a:pt x="676055" y="173458"/>
                  </a:lnTo>
                  <a:lnTo>
                    <a:pt x="701664" y="221873"/>
                  </a:lnTo>
                  <a:lnTo>
                    <a:pt x="719428" y="273568"/>
                  </a:lnTo>
                  <a:lnTo>
                    <a:pt x="728790" y="327662"/>
                  </a:lnTo>
                  <a:lnTo>
                    <a:pt x="730145" y="355333"/>
                  </a:lnTo>
                  <a:lnTo>
                    <a:pt x="729191" y="383274"/>
                  </a:lnTo>
                  <a:lnTo>
                    <a:pt x="725858" y="411374"/>
                  </a:lnTo>
                  <a:lnTo>
                    <a:pt x="720076" y="439523"/>
                  </a:lnTo>
                  <a:lnTo>
                    <a:pt x="711959" y="467086"/>
                  </a:lnTo>
                  <a:lnTo>
                    <a:pt x="701703" y="493458"/>
                  </a:lnTo>
                  <a:lnTo>
                    <a:pt x="675228" y="542372"/>
                  </a:lnTo>
                  <a:lnTo>
                    <a:pt x="641557" y="585747"/>
                  </a:lnTo>
                  <a:lnTo>
                    <a:pt x="601594" y="623063"/>
                  </a:lnTo>
                  <a:lnTo>
                    <a:pt x="556246" y="653804"/>
                  </a:lnTo>
                  <a:lnTo>
                    <a:pt x="506418" y="677450"/>
                  </a:lnTo>
                  <a:lnTo>
                    <a:pt x="453014" y="693483"/>
                  </a:lnTo>
                  <a:lnTo>
                    <a:pt x="396940" y="701387"/>
                  </a:lnTo>
                  <a:lnTo>
                    <a:pt x="368184" y="702127"/>
                  </a:lnTo>
                  <a:lnTo>
                    <a:pt x="339101" y="700641"/>
                  </a:lnTo>
                  <a:lnTo>
                    <a:pt x="309802" y="696863"/>
                  </a:lnTo>
                  <a:lnTo>
                    <a:pt x="280402" y="690729"/>
                  </a:lnTo>
                  <a:lnTo>
                    <a:pt x="251564" y="682341"/>
                  </a:lnTo>
                  <a:lnTo>
                    <a:pt x="223920" y="671921"/>
                  </a:lnTo>
                  <a:lnTo>
                    <a:pt x="172498" y="645423"/>
                  </a:lnTo>
                  <a:lnTo>
                    <a:pt x="126692" y="612118"/>
                  </a:lnTo>
                  <a:lnTo>
                    <a:pt x="87058" y="572887"/>
                  </a:lnTo>
                  <a:lnTo>
                    <a:pt x="54152" y="528613"/>
                  </a:lnTo>
                  <a:lnTo>
                    <a:pt x="28531" y="480179"/>
                  </a:lnTo>
                  <a:lnTo>
                    <a:pt x="10751" y="428467"/>
                  </a:lnTo>
                  <a:lnTo>
                    <a:pt x="1368" y="374359"/>
                  </a:lnTo>
                  <a:lnTo>
                    <a:pt x="0" y="346682"/>
                  </a:lnTo>
                  <a:lnTo>
                    <a:pt x="939" y="318737"/>
                  </a:lnTo>
                  <a:lnTo>
                    <a:pt x="4256" y="290635"/>
                  </a:lnTo>
                  <a:lnTo>
                    <a:pt x="10019" y="262485"/>
                  </a:lnTo>
                  <a:close/>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sz="1350"/>
            </a:p>
          </p:txBody>
        </p:sp>
        <p:sp>
          <p:nvSpPr>
            <p:cNvPr id="16402" name="object 22"/>
            <p:cNvSpPr>
              <a:spLocks/>
            </p:cNvSpPr>
            <p:nvPr/>
          </p:nvSpPr>
          <p:spPr bwMode="auto">
            <a:xfrm>
              <a:off x="4006850" y="3679825"/>
              <a:ext cx="722313" cy="173038"/>
            </a:xfrm>
            <a:custGeom>
              <a:avLst/>
              <a:gdLst>
                <a:gd name="T0" fmla="*/ 0 w 722249"/>
                <a:gd name="T1" fmla="*/ 0 h 173100"/>
                <a:gd name="T2" fmla="*/ 723017 w 722249"/>
                <a:gd name="T3" fmla="*/ 172356 h 173100"/>
                <a:gd name="T4" fmla="*/ 0 60000 65536"/>
                <a:gd name="T5" fmla="*/ 0 60000 65536"/>
                <a:gd name="T6" fmla="*/ 0 w 722249"/>
                <a:gd name="T7" fmla="*/ 0 h 173100"/>
                <a:gd name="T8" fmla="*/ 722249 w 722249"/>
                <a:gd name="T9" fmla="*/ 173100 h 173100"/>
              </a:gdLst>
              <a:ahLst/>
              <a:cxnLst>
                <a:cxn ang="T4">
                  <a:pos x="T0" y="T1"/>
                </a:cxn>
                <a:cxn ang="T5">
                  <a:pos x="T2" y="T3"/>
                </a:cxn>
              </a:cxnLst>
              <a:rect l="T6" t="T7" r="T8" b="T9"/>
              <a:pathLst>
                <a:path w="722249" h="173100">
                  <a:moveTo>
                    <a:pt x="0" y="0"/>
                  </a:moveTo>
                  <a:lnTo>
                    <a:pt x="722249" y="173100"/>
                  </a:ln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sz="1350"/>
            </a:p>
          </p:txBody>
        </p:sp>
        <p:sp>
          <p:nvSpPr>
            <p:cNvPr id="16403" name="object 23"/>
            <p:cNvSpPr>
              <a:spLocks/>
            </p:cNvSpPr>
            <p:nvPr/>
          </p:nvSpPr>
          <p:spPr bwMode="auto">
            <a:xfrm>
              <a:off x="4278313" y="3419475"/>
              <a:ext cx="179387" cy="690563"/>
            </a:xfrm>
            <a:custGeom>
              <a:avLst/>
              <a:gdLst>
                <a:gd name="T0" fmla="*/ 180080 w 179324"/>
                <a:gd name="T1" fmla="*/ 0 h 690499"/>
                <a:gd name="T2" fmla="*/ 0 w 179324"/>
                <a:gd name="T3" fmla="*/ 691267 h 690499"/>
                <a:gd name="T4" fmla="*/ 0 60000 65536"/>
                <a:gd name="T5" fmla="*/ 0 60000 65536"/>
                <a:gd name="T6" fmla="*/ 0 w 179324"/>
                <a:gd name="T7" fmla="*/ 0 h 690499"/>
                <a:gd name="T8" fmla="*/ 179324 w 179324"/>
                <a:gd name="T9" fmla="*/ 690499 h 690499"/>
              </a:gdLst>
              <a:ahLst/>
              <a:cxnLst>
                <a:cxn ang="T4">
                  <a:pos x="T0" y="T1"/>
                </a:cxn>
                <a:cxn ang="T5">
                  <a:pos x="T2" y="T3"/>
                </a:cxn>
              </a:cxnLst>
              <a:rect l="T6" t="T7" r="T8" b="T9"/>
              <a:pathLst>
                <a:path w="179324" h="690499">
                  <a:moveTo>
                    <a:pt x="179324" y="0"/>
                  </a:moveTo>
                  <a:lnTo>
                    <a:pt x="0" y="690499"/>
                  </a:ln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sz="1350"/>
            </a:p>
          </p:txBody>
        </p:sp>
        <p:sp>
          <p:nvSpPr>
            <p:cNvPr id="16404" name="object 24"/>
            <p:cNvSpPr>
              <a:spLocks/>
            </p:cNvSpPr>
            <p:nvPr/>
          </p:nvSpPr>
          <p:spPr bwMode="auto">
            <a:xfrm>
              <a:off x="4219575" y="3530600"/>
              <a:ext cx="157163" cy="177800"/>
            </a:xfrm>
            <a:custGeom>
              <a:avLst/>
              <a:gdLst>
                <a:gd name="T0" fmla="*/ 42532 w 156238"/>
                <a:gd name="T1" fmla="*/ 0 h 177390"/>
                <a:gd name="T2" fmla="*/ 0 w 156238"/>
                <a:gd name="T3" fmla="*/ 163209 h 177390"/>
                <a:gd name="T4" fmla="*/ 72023 w 156238"/>
                <a:gd name="T5" fmla="*/ 180323 h 177390"/>
                <a:gd name="T6" fmla="*/ 85625 w 156238"/>
                <a:gd name="T7" fmla="*/ 182252 h 177390"/>
                <a:gd name="T8" fmla="*/ 98324 w 156238"/>
                <a:gd name="T9" fmla="*/ 182376 h 177390"/>
                <a:gd name="T10" fmla="*/ 112238 w 156238"/>
                <a:gd name="T11" fmla="*/ 179888 h 177390"/>
                <a:gd name="T12" fmla="*/ 124263 w 156238"/>
                <a:gd name="T13" fmla="*/ 174879 h 177390"/>
                <a:gd name="T14" fmla="*/ 133550 w 156238"/>
                <a:gd name="T15" fmla="*/ 168418 h 177390"/>
                <a:gd name="T16" fmla="*/ 142699 w 156238"/>
                <a:gd name="T17" fmla="*/ 159138 h 177390"/>
                <a:gd name="T18" fmla="*/ 146830 w 156238"/>
                <a:gd name="T19" fmla="*/ 153547 h 177390"/>
                <a:gd name="T20" fmla="*/ 83974 w 156238"/>
                <a:gd name="T21" fmla="*/ 153547 h 177390"/>
                <a:gd name="T22" fmla="*/ 76886 w 156238"/>
                <a:gd name="T23" fmla="*/ 152373 h 177390"/>
                <a:gd name="T24" fmla="*/ 67208 w 156238"/>
                <a:gd name="T25" fmla="*/ 150152 h 177390"/>
                <a:gd name="T26" fmla="*/ 41578 w 156238"/>
                <a:gd name="T27" fmla="*/ 144017 h 177390"/>
                <a:gd name="T28" fmla="*/ 69660 w 156238"/>
                <a:gd name="T29" fmla="*/ 35775 h 177390"/>
                <a:gd name="T30" fmla="*/ 149401 w 156238"/>
                <a:gd name="T31" fmla="*/ 35775 h 177390"/>
                <a:gd name="T32" fmla="*/ 145729 w 156238"/>
                <a:gd name="T33" fmla="*/ 32138 h 177390"/>
                <a:gd name="T34" fmla="*/ 132697 w 156238"/>
                <a:gd name="T35" fmla="*/ 23727 h 177390"/>
                <a:gd name="T36" fmla="*/ 120827 w 156238"/>
                <a:gd name="T37" fmla="*/ 19268 h 177390"/>
                <a:gd name="T38" fmla="*/ 105378 w 156238"/>
                <a:gd name="T39" fmla="*/ 15015 h 177390"/>
                <a:gd name="T40" fmla="*/ 42532 w 156238"/>
                <a:gd name="T41" fmla="*/ 0 h 177390"/>
                <a:gd name="T42" fmla="*/ 149401 w 156238"/>
                <a:gd name="T43" fmla="*/ 35775 h 177390"/>
                <a:gd name="T44" fmla="*/ 69660 w 156238"/>
                <a:gd name="T45" fmla="*/ 35775 h 177390"/>
                <a:gd name="T46" fmla="*/ 87810 w 156238"/>
                <a:gd name="T47" fmla="*/ 40176 h 177390"/>
                <a:gd name="T48" fmla="*/ 103549 w 156238"/>
                <a:gd name="T49" fmla="*/ 44376 h 177390"/>
                <a:gd name="T50" fmla="*/ 113010 w 156238"/>
                <a:gd name="T51" fmla="*/ 47787 h 177390"/>
                <a:gd name="T52" fmla="*/ 119146 w 156238"/>
                <a:gd name="T53" fmla="*/ 50659 h 177390"/>
                <a:gd name="T54" fmla="*/ 123781 w 156238"/>
                <a:gd name="T55" fmla="*/ 54578 h 177390"/>
                <a:gd name="T56" fmla="*/ 126917 w 156238"/>
                <a:gd name="T57" fmla="*/ 59278 h 177390"/>
                <a:gd name="T58" fmla="*/ 130188 w 156238"/>
                <a:gd name="T59" fmla="*/ 64107 h 177390"/>
                <a:gd name="T60" fmla="*/ 131961 w 156238"/>
                <a:gd name="T61" fmla="*/ 70115 h 177390"/>
                <a:gd name="T62" fmla="*/ 132613 w 156238"/>
                <a:gd name="T63" fmla="*/ 84363 h 177390"/>
                <a:gd name="T64" fmla="*/ 130918 w 156238"/>
                <a:gd name="T65" fmla="*/ 96315 h 177390"/>
                <a:gd name="T66" fmla="*/ 117237 w 156238"/>
                <a:gd name="T67" fmla="*/ 136443 h 177390"/>
                <a:gd name="T68" fmla="*/ 94334 w 156238"/>
                <a:gd name="T69" fmla="*/ 153547 h 177390"/>
                <a:gd name="T70" fmla="*/ 146830 w 156238"/>
                <a:gd name="T71" fmla="*/ 153547 h 177390"/>
                <a:gd name="T72" fmla="*/ 166092 w 156238"/>
                <a:gd name="T73" fmla="*/ 106599 h 177390"/>
                <a:gd name="T74" fmla="*/ 167706 w 156238"/>
                <a:gd name="T75" fmla="*/ 81903 h 177390"/>
                <a:gd name="T76" fmla="*/ 166372 w 156238"/>
                <a:gd name="T77" fmla="*/ 66561 h 177390"/>
                <a:gd name="T78" fmla="*/ 162161 w 156238"/>
                <a:gd name="T79" fmla="*/ 54754 h 177390"/>
                <a:gd name="T80" fmla="*/ 154678 w 156238"/>
                <a:gd name="T81" fmla="*/ 41001 h 177390"/>
                <a:gd name="T82" fmla="*/ 149401 w 156238"/>
                <a:gd name="T83" fmla="*/ 35775 h 1773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6238"/>
                <a:gd name="T127" fmla="*/ 0 h 177390"/>
                <a:gd name="T128" fmla="*/ 156238 w 156238"/>
                <a:gd name="T129" fmla="*/ 177390 h 1773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6238" h="177390">
                  <a:moveTo>
                    <a:pt x="39624" y="0"/>
                  </a:moveTo>
                  <a:lnTo>
                    <a:pt x="0" y="158750"/>
                  </a:lnTo>
                  <a:lnTo>
                    <a:pt x="67098" y="175397"/>
                  </a:lnTo>
                  <a:lnTo>
                    <a:pt x="79770" y="177273"/>
                  </a:lnTo>
                  <a:lnTo>
                    <a:pt x="91599" y="177390"/>
                  </a:lnTo>
                  <a:lnTo>
                    <a:pt x="104562" y="174974"/>
                  </a:lnTo>
                  <a:lnTo>
                    <a:pt x="115765" y="170101"/>
                  </a:lnTo>
                  <a:lnTo>
                    <a:pt x="124417" y="163816"/>
                  </a:lnTo>
                  <a:lnTo>
                    <a:pt x="132941" y="154790"/>
                  </a:lnTo>
                  <a:lnTo>
                    <a:pt x="136790" y="149352"/>
                  </a:lnTo>
                  <a:lnTo>
                    <a:pt x="78232" y="149352"/>
                  </a:lnTo>
                  <a:lnTo>
                    <a:pt x="71627" y="148209"/>
                  </a:lnTo>
                  <a:lnTo>
                    <a:pt x="62611" y="146050"/>
                  </a:lnTo>
                  <a:lnTo>
                    <a:pt x="38735" y="140081"/>
                  </a:lnTo>
                  <a:lnTo>
                    <a:pt x="64897" y="34798"/>
                  </a:lnTo>
                  <a:lnTo>
                    <a:pt x="139183" y="34798"/>
                  </a:lnTo>
                  <a:lnTo>
                    <a:pt x="135761" y="31260"/>
                  </a:lnTo>
                  <a:lnTo>
                    <a:pt x="123623" y="23079"/>
                  </a:lnTo>
                  <a:lnTo>
                    <a:pt x="112566" y="18742"/>
                  </a:lnTo>
                  <a:lnTo>
                    <a:pt x="98171" y="14605"/>
                  </a:lnTo>
                  <a:lnTo>
                    <a:pt x="39624" y="0"/>
                  </a:lnTo>
                  <a:close/>
                </a:path>
                <a:path w="156238" h="177390">
                  <a:moveTo>
                    <a:pt x="139183" y="34798"/>
                  </a:moveTo>
                  <a:lnTo>
                    <a:pt x="64897" y="34798"/>
                  </a:lnTo>
                  <a:lnTo>
                    <a:pt x="81804" y="39078"/>
                  </a:lnTo>
                  <a:lnTo>
                    <a:pt x="96468" y="43164"/>
                  </a:lnTo>
                  <a:lnTo>
                    <a:pt x="105283" y="46482"/>
                  </a:lnTo>
                  <a:lnTo>
                    <a:pt x="110998" y="49275"/>
                  </a:lnTo>
                  <a:lnTo>
                    <a:pt x="115315" y="53086"/>
                  </a:lnTo>
                  <a:lnTo>
                    <a:pt x="118237" y="57658"/>
                  </a:lnTo>
                  <a:lnTo>
                    <a:pt x="121285" y="62357"/>
                  </a:lnTo>
                  <a:lnTo>
                    <a:pt x="122936" y="68199"/>
                  </a:lnTo>
                  <a:lnTo>
                    <a:pt x="123544" y="82057"/>
                  </a:lnTo>
                  <a:lnTo>
                    <a:pt x="121965" y="93681"/>
                  </a:lnTo>
                  <a:lnTo>
                    <a:pt x="109220" y="132715"/>
                  </a:lnTo>
                  <a:lnTo>
                    <a:pt x="87884" y="149352"/>
                  </a:lnTo>
                  <a:lnTo>
                    <a:pt x="136790" y="149352"/>
                  </a:lnTo>
                  <a:lnTo>
                    <a:pt x="154733" y="103686"/>
                  </a:lnTo>
                  <a:lnTo>
                    <a:pt x="156238" y="79665"/>
                  </a:lnTo>
                  <a:lnTo>
                    <a:pt x="154994" y="64743"/>
                  </a:lnTo>
                  <a:lnTo>
                    <a:pt x="151072" y="53258"/>
                  </a:lnTo>
                  <a:lnTo>
                    <a:pt x="144101" y="39881"/>
                  </a:lnTo>
                  <a:lnTo>
                    <a:pt x="139183" y="347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n-US" sz="1350"/>
            </a:p>
          </p:txBody>
        </p:sp>
        <p:sp>
          <p:nvSpPr>
            <p:cNvPr id="16405" name="object 25"/>
            <p:cNvSpPr>
              <a:spLocks/>
            </p:cNvSpPr>
            <p:nvPr/>
          </p:nvSpPr>
          <p:spPr bwMode="auto">
            <a:xfrm>
              <a:off x="4506913" y="3603625"/>
              <a:ext cx="141287" cy="169863"/>
            </a:xfrm>
            <a:custGeom>
              <a:avLst/>
              <a:gdLst>
                <a:gd name="T0" fmla="*/ 658 w 141779"/>
                <a:gd name="T1" fmla="*/ 92766 h 170508"/>
                <a:gd name="T2" fmla="*/ 1515 w 141779"/>
                <a:gd name="T3" fmla="*/ 116898 h 170508"/>
                <a:gd name="T4" fmla="*/ 67239 w 141779"/>
                <a:gd name="T5" fmla="*/ 162927 h 170508"/>
                <a:gd name="T6" fmla="*/ 114011 w 141779"/>
                <a:gd name="T7" fmla="*/ 146541 h 170508"/>
                <a:gd name="T8" fmla="*/ 70008 w 141779"/>
                <a:gd name="T9" fmla="*/ 136039 h 170508"/>
                <a:gd name="T10" fmla="*/ 44741 w 141779"/>
                <a:gd name="T11" fmla="*/ 129147 h 170508"/>
                <a:gd name="T12" fmla="*/ 32040 w 141779"/>
                <a:gd name="T13" fmla="*/ 110425 h 170508"/>
                <a:gd name="T14" fmla="*/ 698 w 141779"/>
                <a:gd name="T15" fmla="*/ 92463 h 170508"/>
                <a:gd name="T16" fmla="*/ 25763 w 141779"/>
                <a:gd name="T17" fmla="*/ 21677 h 170508"/>
                <a:gd name="T18" fmla="*/ 23792 w 141779"/>
                <a:gd name="T19" fmla="*/ 56253 h 170508"/>
                <a:gd name="T20" fmla="*/ 74808 w 141779"/>
                <a:gd name="T21" fmla="*/ 97300 h 170508"/>
                <a:gd name="T22" fmla="*/ 86937 w 141779"/>
                <a:gd name="T23" fmla="*/ 104841 h 170508"/>
                <a:gd name="T24" fmla="*/ 93028 w 141779"/>
                <a:gd name="T25" fmla="*/ 113942 h 170508"/>
                <a:gd name="T26" fmla="*/ 92419 w 141779"/>
                <a:gd name="T27" fmla="*/ 120860 h 170508"/>
                <a:gd name="T28" fmla="*/ 87303 w 141779"/>
                <a:gd name="T29" fmla="*/ 130689 h 170508"/>
                <a:gd name="T30" fmla="*/ 70008 w 141779"/>
                <a:gd name="T31" fmla="*/ 136039 h 170508"/>
                <a:gd name="T32" fmla="*/ 124250 w 141779"/>
                <a:gd name="T33" fmla="*/ 123313 h 170508"/>
                <a:gd name="T34" fmla="*/ 121975 w 141779"/>
                <a:gd name="T35" fmla="*/ 99399 h 170508"/>
                <a:gd name="T36" fmla="*/ 71520 w 141779"/>
                <a:gd name="T37" fmla="*/ 59590 h 170508"/>
                <a:gd name="T38" fmla="*/ 54046 w 141779"/>
                <a:gd name="T39" fmla="*/ 46833 h 170508"/>
                <a:gd name="T40" fmla="*/ 50881 w 141779"/>
                <a:gd name="T41" fmla="*/ 40037 h 170508"/>
                <a:gd name="T42" fmla="*/ 55144 w 141779"/>
                <a:gd name="T43" fmla="*/ 29845 h 170508"/>
                <a:gd name="T44" fmla="*/ 127161 w 141779"/>
                <a:gd name="T45" fmla="*/ 25840 h 170508"/>
                <a:gd name="T46" fmla="*/ 117609 w 141779"/>
                <a:gd name="T47" fmla="*/ 15722 h 170508"/>
                <a:gd name="T48" fmla="*/ 94875 w 141779"/>
                <a:gd name="T49" fmla="*/ 5310 h 170508"/>
                <a:gd name="T50" fmla="*/ 66216 w 141779"/>
                <a:gd name="T51" fmla="*/ 0 h 170508"/>
                <a:gd name="T52" fmla="*/ 72442 w 141779"/>
                <a:gd name="T53" fmla="*/ 25840 h 170508"/>
                <a:gd name="T54" fmla="*/ 96072 w 141779"/>
                <a:gd name="T55" fmla="*/ 33483 h 170508"/>
                <a:gd name="T56" fmla="*/ 103016 w 141779"/>
                <a:gd name="T57" fmla="*/ 42466 h 170508"/>
                <a:gd name="T58" fmla="*/ 103869 w 141779"/>
                <a:gd name="T59" fmla="*/ 56906 h 170508"/>
                <a:gd name="T60" fmla="*/ 135424 w 141779"/>
                <a:gd name="T61" fmla="*/ 44763 h 170508"/>
                <a:gd name="T62" fmla="*/ 127161 w 141779"/>
                <a:gd name="T63" fmla="*/ 25840 h 1705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1779"/>
                <a:gd name="T97" fmla="*/ 0 h 170508"/>
                <a:gd name="T98" fmla="*/ 141779 w 141779"/>
                <a:gd name="T99" fmla="*/ 170508 h 1705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1779" h="170508">
                  <a:moveTo>
                    <a:pt x="724" y="96765"/>
                  </a:moveTo>
                  <a:lnTo>
                    <a:pt x="682" y="97082"/>
                  </a:lnTo>
                  <a:lnTo>
                    <a:pt x="0" y="110154"/>
                  </a:lnTo>
                  <a:lnTo>
                    <a:pt x="1575" y="122338"/>
                  </a:lnTo>
                  <a:lnTo>
                    <a:pt x="29788" y="158792"/>
                  </a:lnTo>
                  <a:lnTo>
                    <a:pt x="70103" y="170508"/>
                  </a:lnTo>
                  <a:lnTo>
                    <a:pt x="82418" y="170443"/>
                  </a:lnTo>
                  <a:lnTo>
                    <a:pt x="118867" y="153360"/>
                  </a:lnTo>
                  <a:lnTo>
                    <a:pt x="125258" y="142367"/>
                  </a:lnTo>
                  <a:lnTo>
                    <a:pt x="72990" y="142367"/>
                  </a:lnTo>
                  <a:lnTo>
                    <a:pt x="58816" y="140334"/>
                  </a:lnTo>
                  <a:lnTo>
                    <a:pt x="46647" y="135155"/>
                  </a:lnTo>
                  <a:lnTo>
                    <a:pt x="37625" y="126462"/>
                  </a:lnTo>
                  <a:lnTo>
                    <a:pt x="33406" y="115563"/>
                  </a:lnTo>
                  <a:lnTo>
                    <a:pt x="32601" y="101591"/>
                  </a:lnTo>
                  <a:lnTo>
                    <a:pt x="724" y="96765"/>
                  </a:lnTo>
                  <a:close/>
                </a:path>
                <a:path w="141779" h="170508">
                  <a:moveTo>
                    <a:pt x="69037" y="0"/>
                  </a:moveTo>
                  <a:lnTo>
                    <a:pt x="26861" y="22686"/>
                  </a:lnTo>
                  <a:lnTo>
                    <a:pt x="21716" y="47187"/>
                  </a:lnTo>
                  <a:lnTo>
                    <a:pt x="24805" y="58871"/>
                  </a:lnTo>
                  <a:lnTo>
                    <a:pt x="64434" y="94430"/>
                  </a:lnTo>
                  <a:lnTo>
                    <a:pt x="77995" y="101827"/>
                  </a:lnTo>
                  <a:lnTo>
                    <a:pt x="85687" y="106290"/>
                  </a:lnTo>
                  <a:lnTo>
                    <a:pt x="90640" y="109719"/>
                  </a:lnTo>
                  <a:lnTo>
                    <a:pt x="93942" y="112894"/>
                  </a:lnTo>
                  <a:lnTo>
                    <a:pt x="96990" y="119244"/>
                  </a:lnTo>
                  <a:lnTo>
                    <a:pt x="97371" y="122800"/>
                  </a:lnTo>
                  <a:lnTo>
                    <a:pt x="96355" y="126483"/>
                  </a:lnTo>
                  <a:lnTo>
                    <a:pt x="94958" y="132325"/>
                  </a:lnTo>
                  <a:lnTo>
                    <a:pt x="91021" y="136770"/>
                  </a:lnTo>
                  <a:lnTo>
                    <a:pt x="83785" y="140236"/>
                  </a:lnTo>
                  <a:lnTo>
                    <a:pt x="72990" y="142367"/>
                  </a:lnTo>
                  <a:lnTo>
                    <a:pt x="125258" y="142367"/>
                  </a:lnTo>
                  <a:lnTo>
                    <a:pt x="129543" y="129050"/>
                  </a:lnTo>
                  <a:lnTo>
                    <a:pt x="129968" y="117051"/>
                  </a:lnTo>
                  <a:lnTo>
                    <a:pt x="127171" y="104025"/>
                  </a:lnTo>
                  <a:lnTo>
                    <a:pt x="90765" y="71087"/>
                  </a:lnTo>
                  <a:lnTo>
                    <a:pt x="74567" y="62362"/>
                  </a:lnTo>
                  <a:lnTo>
                    <a:pt x="62773" y="54977"/>
                  </a:lnTo>
                  <a:lnTo>
                    <a:pt x="56350" y="49013"/>
                  </a:lnTo>
                  <a:lnTo>
                    <a:pt x="53810" y="45584"/>
                  </a:lnTo>
                  <a:lnTo>
                    <a:pt x="53048" y="41901"/>
                  </a:lnTo>
                  <a:lnTo>
                    <a:pt x="54953" y="34027"/>
                  </a:lnTo>
                  <a:lnTo>
                    <a:pt x="57493" y="31233"/>
                  </a:lnTo>
                  <a:lnTo>
                    <a:pt x="67780" y="27042"/>
                  </a:lnTo>
                  <a:lnTo>
                    <a:pt x="132577" y="27042"/>
                  </a:lnTo>
                  <a:lnTo>
                    <a:pt x="130087" y="22881"/>
                  </a:lnTo>
                  <a:lnTo>
                    <a:pt x="122620" y="16454"/>
                  </a:lnTo>
                  <a:lnTo>
                    <a:pt x="112449" y="10728"/>
                  </a:lnTo>
                  <a:lnTo>
                    <a:pt x="98917" y="5557"/>
                  </a:lnTo>
                  <a:lnTo>
                    <a:pt x="81370" y="795"/>
                  </a:lnTo>
                  <a:lnTo>
                    <a:pt x="69037" y="0"/>
                  </a:lnTo>
                  <a:close/>
                </a:path>
                <a:path w="141779" h="170508">
                  <a:moveTo>
                    <a:pt x="132577" y="27042"/>
                  </a:moveTo>
                  <a:lnTo>
                    <a:pt x="75527" y="27042"/>
                  </a:lnTo>
                  <a:lnTo>
                    <a:pt x="93815" y="31614"/>
                  </a:lnTo>
                  <a:lnTo>
                    <a:pt x="100165" y="35043"/>
                  </a:lnTo>
                  <a:lnTo>
                    <a:pt x="103848" y="39742"/>
                  </a:lnTo>
                  <a:lnTo>
                    <a:pt x="107404" y="44441"/>
                  </a:lnTo>
                  <a:lnTo>
                    <a:pt x="108928" y="51045"/>
                  </a:lnTo>
                  <a:lnTo>
                    <a:pt x="108293" y="59554"/>
                  </a:lnTo>
                  <a:lnTo>
                    <a:pt x="141779" y="58411"/>
                  </a:lnTo>
                  <a:lnTo>
                    <a:pt x="141194" y="46847"/>
                  </a:lnTo>
                  <a:lnTo>
                    <a:pt x="137450" y="35185"/>
                  </a:lnTo>
                  <a:lnTo>
                    <a:pt x="132577" y="270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n-US" sz="1350"/>
            </a:p>
          </p:txBody>
        </p:sp>
        <p:sp>
          <p:nvSpPr>
            <p:cNvPr id="16406" name="object 26"/>
            <p:cNvSpPr>
              <a:spLocks/>
            </p:cNvSpPr>
            <p:nvPr/>
          </p:nvSpPr>
          <p:spPr bwMode="auto">
            <a:xfrm>
              <a:off x="4146550" y="3821113"/>
              <a:ext cx="150813" cy="166687"/>
            </a:xfrm>
            <a:custGeom>
              <a:avLst/>
              <a:gdLst>
                <a:gd name="T0" fmla="*/ 39113 w 150976"/>
                <a:gd name="T1" fmla="*/ 0 h 166750"/>
                <a:gd name="T2" fmla="*/ 0 w 150976"/>
                <a:gd name="T3" fmla="*/ 158030 h 166750"/>
                <a:gd name="T4" fmla="*/ 31717 w 150976"/>
                <a:gd name="T5" fmla="*/ 165995 h 166750"/>
                <a:gd name="T6" fmla="*/ 46384 w 150976"/>
                <a:gd name="T7" fmla="*/ 106327 h 166750"/>
                <a:gd name="T8" fmla="*/ 130557 w 150976"/>
                <a:gd name="T9" fmla="*/ 106327 h 166750"/>
                <a:gd name="T10" fmla="*/ 140567 w 150976"/>
                <a:gd name="T11" fmla="*/ 95233 h 166750"/>
                <a:gd name="T12" fmla="*/ 143500 w 150976"/>
                <a:gd name="T13" fmla="*/ 87796 h 166750"/>
                <a:gd name="T14" fmla="*/ 95431 w 150976"/>
                <a:gd name="T15" fmla="*/ 87796 h 166750"/>
                <a:gd name="T16" fmla="*/ 85601 w 150976"/>
                <a:gd name="T17" fmla="*/ 87071 h 166750"/>
                <a:gd name="T18" fmla="*/ 70329 w 150976"/>
                <a:gd name="T19" fmla="*/ 83817 h 166750"/>
                <a:gd name="T20" fmla="*/ 53029 w 150976"/>
                <a:gd name="T21" fmla="*/ 79523 h 166750"/>
                <a:gd name="T22" fmla="*/ 64186 w 150976"/>
                <a:gd name="T23" fmla="*/ 34642 h 166750"/>
                <a:gd name="T24" fmla="*/ 138533 w 150976"/>
                <a:gd name="T25" fmla="*/ 34642 h 166750"/>
                <a:gd name="T26" fmla="*/ 136611 w 150976"/>
                <a:gd name="T27" fmla="*/ 31960 h 166750"/>
                <a:gd name="T28" fmla="*/ 126423 w 150976"/>
                <a:gd name="T29" fmla="*/ 24224 h 166750"/>
                <a:gd name="T30" fmla="*/ 118536 w 150976"/>
                <a:gd name="T31" fmla="*/ 20955 h 166750"/>
                <a:gd name="T32" fmla="*/ 106374 w 150976"/>
                <a:gd name="T33" fmla="*/ 17142 h 166750"/>
                <a:gd name="T34" fmla="*/ 89887 w 150976"/>
                <a:gd name="T35" fmla="*/ 12767 h 166750"/>
                <a:gd name="T36" fmla="*/ 39113 w 150976"/>
                <a:gd name="T37" fmla="*/ 0 h 166750"/>
                <a:gd name="T38" fmla="*/ 130557 w 150976"/>
                <a:gd name="T39" fmla="*/ 106327 h 166750"/>
                <a:gd name="T40" fmla="*/ 46384 w 150976"/>
                <a:gd name="T41" fmla="*/ 106327 h 166750"/>
                <a:gd name="T42" fmla="*/ 77582 w 150976"/>
                <a:gd name="T43" fmla="*/ 114036 h 166750"/>
                <a:gd name="T44" fmla="*/ 90318 w 150976"/>
                <a:gd name="T45" fmla="*/ 116481 h 166750"/>
                <a:gd name="T46" fmla="*/ 100415 w 150976"/>
                <a:gd name="T47" fmla="*/ 117574 h 166750"/>
                <a:gd name="T48" fmla="*/ 106309 w 150976"/>
                <a:gd name="T49" fmla="*/ 117698 h 166750"/>
                <a:gd name="T50" fmla="*/ 112325 w 150976"/>
                <a:gd name="T51" fmla="*/ 116566 h 166750"/>
                <a:gd name="T52" fmla="*/ 121141 w 150976"/>
                <a:gd name="T53" fmla="*/ 113129 h 166750"/>
                <a:gd name="T54" fmla="*/ 129679 w 150976"/>
                <a:gd name="T55" fmla="*/ 107291 h 166750"/>
                <a:gd name="T56" fmla="*/ 130557 w 150976"/>
                <a:gd name="T57" fmla="*/ 106327 h 166750"/>
                <a:gd name="T58" fmla="*/ 138533 w 150976"/>
                <a:gd name="T59" fmla="*/ 34642 h 166750"/>
                <a:gd name="T60" fmla="*/ 64186 w 150976"/>
                <a:gd name="T61" fmla="*/ 34642 h 166750"/>
                <a:gd name="T62" fmla="*/ 79480 w 150976"/>
                <a:gd name="T63" fmla="*/ 38555 h 166750"/>
                <a:gd name="T64" fmla="*/ 90890 w 150976"/>
                <a:gd name="T65" fmla="*/ 41337 h 166750"/>
                <a:gd name="T66" fmla="*/ 98286 w 150976"/>
                <a:gd name="T67" fmla="*/ 43614 h 166750"/>
                <a:gd name="T68" fmla="*/ 115837 w 150976"/>
                <a:gd name="T69" fmla="*/ 65232 h 166750"/>
                <a:gd name="T70" fmla="*/ 113329 w 150976"/>
                <a:gd name="T71" fmla="*/ 75725 h 166750"/>
                <a:gd name="T72" fmla="*/ 111074 w 150976"/>
                <a:gd name="T73" fmla="*/ 79523 h 166750"/>
                <a:gd name="T74" fmla="*/ 104554 w 150976"/>
                <a:gd name="T75" fmla="*/ 85341 h 166750"/>
                <a:gd name="T76" fmla="*/ 100667 w 150976"/>
                <a:gd name="T77" fmla="*/ 87107 h 166750"/>
                <a:gd name="T78" fmla="*/ 95431 w 150976"/>
                <a:gd name="T79" fmla="*/ 87796 h 166750"/>
                <a:gd name="T80" fmla="*/ 143500 w 150976"/>
                <a:gd name="T81" fmla="*/ 87796 h 166750"/>
                <a:gd name="T82" fmla="*/ 144849 w 150976"/>
                <a:gd name="T83" fmla="*/ 84369 h 166750"/>
                <a:gd name="T84" fmla="*/ 149032 w 150976"/>
                <a:gd name="T85" fmla="*/ 66710 h 166750"/>
                <a:gd name="T86" fmla="*/ 148109 w 150976"/>
                <a:gd name="T87" fmla="*/ 54706 h 166750"/>
                <a:gd name="T88" fmla="*/ 143983 w 150976"/>
                <a:gd name="T89" fmla="*/ 42240 h 166750"/>
                <a:gd name="T90" fmla="*/ 138533 w 150976"/>
                <a:gd name="T91" fmla="*/ 34642 h 1667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0976"/>
                <a:gd name="T139" fmla="*/ 0 h 166750"/>
                <a:gd name="T140" fmla="*/ 150976 w 150976"/>
                <a:gd name="T141" fmla="*/ 166750 h 1667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0976" h="166750">
                  <a:moveTo>
                    <a:pt x="39624" y="0"/>
                  </a:moveTo>
                  <a:lnTo>
                    <a:pt x="0" y="158750"/>
                  </a:lnTo>
                  <a:lnTo>
                    <a:pt x="32131" y="166751"/>
                  </a:lnTo>
                  <a:lnTo>
                    <a:pt x="46989" y="106807"/>
                  </a:lnTo>
                  <a:lnTo>
                    <a:pt x="132260" y="106807"/>
                  </a:lnTo>
                  <a:lnTo>
                    <a:pt x="142401" y="95665"/>
                  </a:lnTo>
                  <a:lnTo>
                    <a:pt x="145372" y="88192"/>
                  </a:lnTo>
                  <a:lnTo>
                    <a:pt x="96675" y="88192"/>
                  </a:lnTo>
                  <a:lnTo>
                    <a:pt x="86719" y="87467"/>
                  </a:lnTo>
                  <a:lnTo>
                    <a:pt x="71247" y="84201"/>
                  </a:lnTo>
                  <a:lnTo>
                    <a:pt x="53721" y="79883"/>
                  </a:lnTo>
                  <a:lnTo>
                    <a:pt x="65024" y="34798"/>
                  </a:lnTo>
                  <a:lnTo>
                    <a:pt x="140341" y="34798"/>
                  </a:lnTo>
                  <a:lnTo>
                    <a:pt x="138393" y="32104"/>
                  </a:lnTo>
                  <a:lnTo>
                    <a:pt x="128073" y="24332"/>
                  </a:lnTo>
                  <a:lnTo>
                    <a:pt x="120083" y="21051"/>
                  </a:lnTo>
                  <a:lnTo>
                    <a:pt x="107761" y="17216"/>
                  </a:lnTo>
                  <a:lnTo>
                    <a:pt x="91059" y="12827"/>
                  </a:lnTo>
                  <a:lnTo>
                    <a:pt x="39624" y="0"/>
                  </a:lnTo>
                  <a:close/>
                </a:path>
                <a:path w="150976" h="166750">
                  <a:moveTo>
                    <a:pt x="132260" y="106807"/>
                  </a:moveTo>
                  <a:lnTo>
                    <a:pt x="46989" y="106807"/>
                  </a:lnTo>
                  <a:lnTo>
                    <a:pt x="78594" y="114552"/>
                  </a:lnTo>
                  <a:lnTo>
                    <a:pt x="91497" y="117009"/>
                  </a:lnTo>
                  <a:lnTo>
                    <a:pt x="101726" y="118110"/>
                  </a:lnTo>
                  <a:lnTo>
                    <a:pt x="107696" y="118237"/>
                  </a:lnTo>
                  <a:lnTo>
                    <a:pt x="113791" y="117094"/>
                  </a:lnTo>
                  <a:lnTo>
                    <a:pt x="122720" y="113645"/>
                  </a:lnTo>
                  <a:lnTo>
                    <a:pt x="131371" y="107783"/>
                  </a:lnTo>
                  <a:lnTo>
                    <a:pt x="132260" y="106807"/>
                  </a:lnTo>
                  <a:close/>
                </a:path>
                <a:path w="150976" h="166750">
                  <a:moveTo>
                    <a:pt x="140341" y="34798"/>
                  </a:moveTo>
                  <a:lnTo>
                    <a:pt x="65024" y="34798"/>
                  </a:lnTo>
                  <a:lnTo>
                    <a:pt x="80517" y="38735"/>
                  </a:lnTo>
                  <a:lnTo>
                    <a:pt x="92075" y="41529"/>
                  </a:lnTo>
                  <a:lnTo>
                    <a:pt x="99567" y="43815"/>
                  </a:lnTo>
                  <a:lnTo>
                    <a:pt x="117348" y="65532"/>
                  </a:lnTo>
                  <a:lnTo>
                    <a:pt x="114808" y="76073"/>
                  </a:lnTo>
                  <a:lnTo>
                    <a:pt x="112522" y="79883"/>
                  </a:lnTo>
                  <a:lnTo>
                    <a:pt x="105917" y="85725"/>
                  </a:lnTo>
                  <a:lnTo>
                    <a:pt x="101981" y="87503"/>
                  </a:lnTo>
                  <a:lnTo>
                    <a:pt x="96675" y="88192"/>
                  </a:lnTo>
                  <a:lnTo>
                    <a:pt x="145372" y="88192"/>
                  </a:lnTo>
                  <a:lnTo>
                    <a:pt x="146739" y="84753"/>
                  </a:lnTo>
                  <a:lnTo>
                    <a:pt x="150976" y="67010"/>
                  </a:lnTo>
                  <a:lnTo>
                    <a:pt x="150041" y="54958"/>
                  </a:lnTo>
                  <a:lnTo>
                    <a:pt x="145861" y="42432"/>
                  </a:lnTo>
                  <a:lnTo>
                    <a:pt x="140341" y="347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n-US" sz="1350"/>
            </a:p>
          </p:txBody>
        </p:sp>
        <p:sp>
          <p:nvSpPr>
            <p:cNvPr id="16407" name="object 27"/>
            <p:cNvSpPr>
              <a:spLocks/>
            </p:cNvSpPr>
            <p:nvPr/>
          </p:nvSpPr>
          <p:spPr bwMode="auto">
            <a:xfrm>
              <a:off x="4369748" y="3895760"/>
              <a:ext cx="158750" cy="182563"/>
            </a:xfrm>
            <a:custGeom>
              <a:avLst/>
              <a:gdLst>
                <a:gd name="T0" fmla="*/ 143543 w 159385"/>
                <a:gd name="T1" fmla="*/ 114751 h 183133"/>
                <a:gd name="T2" fmla="*/ 53508 w 159385"/>
                <a:gd name="T3" fmla="*/ 114751 h 183133"/>
                <a:gd name="T4" fmla="*/ 114038 w 159385"/>
                <a:gd name="T5" fmla="*/ 129922 h 183133"/>
                <a:gd name="T6" fmla="*/ 118639 w 159385"/>
                <a:gd name="T7" fmla="*/ 168092 h 183133"/>
                <a:gd name="T8" fmla="*/ 151930 w 159385"/>
                <a:gd name="T9" fmla="*/ 176409 h 183133"/>
                <a:gd name="T10" fmla="*/ 143543 w 159385"/>
                <a:gd name="T11" fmla="*/ 114751 h 183133"/>
                <a:gd name="T12" fmla="*/ 96727 w 159385"/>
                <a:gd name="T13" fmla="*/ 0 h 183133"/>
                <a:gd name="T14" fmla="*/ 0 w 159385"/>
                <a:gd name="T15" fmla="*/ 138117 h 183133"/>
                <a:gd name="T16" fmla="*/ 32444 w 159385"/>
                <a:gd name="T17" fmla="*/ 146315 h 183133"/>
                <a:gd name="T18" fmla="*/ 53508 w 159385"/>
                <a:gd name="T19" fmla="*/ 114751 h 183133"/>
                <a:gd name="T20" fmla="*/ 143543 w 159385"/>
                <a:gd name="T21" fmla="*/ 114751 h 183133"/>
                <a:gd name="T22" fmla="*/ 141778 w 159385"/>
                <a:gd name="T23" fmla="*/ 101781 h 183133"/>
                <a:gd name="T24" fmla="*/ 110527 w 159385"/>
                <a:gd name="T25" fmla="*/ 101781 h 183133"/>
                <a:gd name="T26" fmla="*/ 69247 w 159385"/>
                <a:gd name="T27" fmla="*/ 91263 h 183133"/>
                <a:gd name="T28" fmla="*/ 103747 w 159385"/>
                <a:gd name="T29" fmla="*/ 39760 h 183133"/>
                <a:gd name="T30" fmla="*/ 133342 w 159385"/>
                <a:gd name="T31" fmla="*/ 39760 h 183133"/>
                <a:gd name="T32" fmla="*/ 129050 w 159385"/>
                <a:gd name="T33" fmla="*/ 8196 h 183133"/>
                <a:gd name="T34" fmla="*/ 96727 w 159385"/>
                <a:gd name="T35" fmla="*/ 0 h 183133"/>
                <a:gd name="T36" fmla="*/ 133342 w 159385"/>
                <a:gd name="T37" fmla="*/ 39760 h 183133"/>
                <a:gd name="T38" fmla="*/ 103747 w 159385"/>
                <a:gd name="T39" fmla="*/ 39760 h 183133"/>
                <a:gd name="T40" fmla="*/ 110527 w 159385"/>
                <a:gd name="T41" fmla="*/ 101781 h 183133"/>
                <a:gd name="T42" fmla="*/ 141778 w 159385"/>
                <a:gd name="T43" fmla="*/ 101781 h 183133"/>
                <a:gd name="T44" fmla="*/ 133342 w 159385"/>
                <a:gd name="T45" fmla="*/ 39760 h 1831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9385"/>
                <a:gd name="T70" fmla="*/ 0 h 183133"/>
                <a:gd name="T71" fmla="*/ 159385 w 159385"/>
                <a:gd name="T72" fmla="*/ 183133 h 1831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9385" h="183133">
                  <a:moveTo>
                    <a:pt x="150586" y="119125"/>
                  </a:moveTo>
                  <a:lnTo>
                    <a:pt x="56134" y="119125"/>
                  </a:lnTo>
                  <a:lnTo>
                    <a:pt x="119634" y="134874"/>
                  </a:lnTo>
                  <a:lnTo>
                    <a:pt x="124460" y="174498"/>
                  </a:lnTo>
                  <a:lnTo>
                    <a:pt x="159385" y="183133"/>
                  </a:lnTo>
                  <a:lnTo>
                    <a:pt x="150586" y="119125"/>
                  </a:lnTo>
                  <a:close/>
                </a:path>
                <a:path w="159385" h="183133">
                  <a:moveTo>
                    <a:pt x="101473" y="0"/>
                  </a:moveTo>
                  <a:lnTo>
                    <a:pt x="0" y="143382"/>
                  </a:lnTo>
                  <a:lnTo>
                    <a:pt x="34036" y="151892"/>
                  </a:lnTo>
                  <a:lnTo>
                    <a:pt x="56134" y="119125"/>
                  </a:lnTo>
                  <a:lnTo>
                    <a:pt x="150586" y="119125"/>
                  </a:lnTo>
                  <a:lnTo>
                    <a:pt x="148736" y="105663"/>
                  </a:lnTo>
                  <a:lnTo>
                    <a:pt x="115950" y="105663"/>
                  </a:lnTo>
                  <a:lnTo>
                    <a:pt x="72644" y="94742"/>
                  </a:lnTo>
                  <a:lnTo>
                    <a:pt x="108838" y="41275"/>
                  </a:lnTo>
                  <a:lnTo>
                    <a:pt x="139885" y="41275"/>
                  </a:lnTo>
                  <a:lnTo>
                    <a:pt x="135382" y="8508"/>
                  </a:lnTo>
                  <a:lnTo>
                    <a:pt x="101473" y="0"/>
                  </a:lnTo>
                  <a:close/>
                </a:path>
                <a:path w="159385" h="183133">
                  <a:moveTo>
                    <a:pt x="139885" y="41275"/>
                  </a:moveTo>
                  <a:lnTo>
                    <a:pt x="108838" y="41275"/>
                  </a:lnTo>
                  <a:lnTo>
                    <a:pt x="115950" y="105663"/>
                  </a:lnTo>
                  <a:lnTo>
                    <a:pt x="148736" y="105663"/>
                  </a:lnTo>
                  <a:lnTo>
                    <a:pt x="139885" y="4127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n-US" sz="1350"/>
            </a:p>
          </p:txBody>
        </p:sp>
        <p:sp>
          <p:nvSpPr>
            <p:cNvPr id="12316" name="object 28"/>
            <p:cNvSpPr>
              <a:spLocks/>
            </p:cNvSpPr>
            <p:nvPr/>
          </p:nvSpPr>
          <p:spPr bwMode="auto">
            <a:xfrm>
              <a:off x="2050584" y="3500552"/>
              <a:ext cx="1031911" cy="625440"/>
            </a:xfrm>
            <a:custGeom>
              <a:avLst/>
              <a:gdLst>
                <a:gd name="T0" fmla="*/ 944987 w 1032001"/>
                <a:gd name="T1" fmla="*/ 37082 h 625348"/>
                <a:gd name="T2" fmla="*/ 0 w 1032001"/>
                <a:gd name="T3" fmla="*/ 604118 h 625348"/>
                <a:gd name="T4" fmla="*/ 12943 w 1032001"/>
                <a:gd name="T5" fmla="*/ 625983 h 625348"/>
                <a:gd name="T6" fmla="*/ 957973 w 1032001"/>
                <a:gd name="T7" fmla="*/ 58995 h 625348"/>
                <a:gd name="T8" fmla="*/ 966006 w 1032001"/>
                <a:gd name="T9" fmla="*/ 39282 h 625348"/>
                <a:gd name="T10" fmla="*/ 944987 w 1032001"/>
                <a:gd name="T11" fmla="*/ 37082 h 625348"/>
                <a:gd name="T12" fmla="*/ 1005560 w 1032001"/>
                <a:gd name="T13" fmla="*/ 28351 h 625348"/>
                <a:gd name="T14" fmla="*/ 959534 w 1032001"/>
                <a:gd name="T15" fmla="*/ 28351 h 625348"/>
                <a:gd name="T16" fmla="*/ 972606 w 1032001"/>
                <a:gd name="T17" fmla="*/ 50214 h 625348"/>
                <a:gd name="T18" fmla="*/ 957973 w 1032001"/>
                <a:gd name="T19" fmla="*/ 58995 h 625348"/>
                <a:gd name="T20" fmla="*/ 942019 w 1032001"/>
                <a:gd name="T21" fmla="*/ 98143 h 625348"/>
                <a:gd name="T22" fmla="*/ 1005560 w 1032001"/>
                <a:gd name="T23" fmla="*/ 28351 h 625348"/>
                <a:gd name="T24" fmla="*/ 959534 w 1032001"/>
                <a:gd name="T25" fmla="*/ 28351 h 625348"/>
                <a:gd name="T26" fmla="*/ 944987 w 1032001"/>
                <a:gd name="T27" fmla="*/ 37082 h 625348"/>
                <a:gd name="T28" fmla="*/ 966006 w 1032001"/>
                <a:gd name="T29" fmla="*/ 39282 h 625348"/>
                <a:gd name="T30" fmla="*/ 957973 w 1032001"/>
                <a:gd name="T31" fmla="*/ 58995 h 625348"/>
                <a:gd name="T32" fmla="*/ 972606 w 1032001"/>
                <a:gd name="T33" fmla="*/ 50214 h 625348"/>
                <a:gd name="T34" fmla="*/ 959534 w 1032001"/>
                <a:gd name="T35" fmla="*/ 28351 h 625348"/>
                <a:gd name="T36" fmla="*/ 1031371 w 1032001"/>
                <a:gd name="T37" fmla="*/ 0 h 625348"/>
                <a:gd name="T38" fmla="*/ 902927 w 1032001"/>
                <a:gd name="T39" fmla="*/ 32673 h 625348"/>
                <a:gd name="T40" fmla="*/ 944987 w 1032001"/>
                <a:gd name="T41" fmla="*/ 37082 h 625348"/>
                <a:gd name="T42" fmla="*/ 959534 w 1032001"/>
                <a:gd name="T43" fmla="*/ 28351 h 625348"/>
                <a:gd name="T44" fmla="*/ 1005560 w 1032001"/>
                <a:gd name="T45" fmla="*/ 28351 h 625348"/>
                <a:gd name="T46" fmla="*/ 1031371 w 1032001"/>
                <a:gd name="T47" fmla="*/ 0 h 6253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32001" h="625348">
                  <a:moveTo>
                    <a:pt x="945562" y="37042"/>
                  </a:moveTo>
                  <a:lnTo>
                    <a:pt x="0" y="603503"/>
                  </a:lnTo>
                  <a:lnTo>
                    <a:pt x="12953" y="625348"/>
                  </a:lnTo>
                  <a:lnTo>
                    <a:pt x="958558" y="58935"/>
                  </a:lnTo>
                  <a:lnTo>
                    <a:pt x="966596" y="39242"/>
                  </a:lnTo>
                  <a:lnTo>
                    <a:pt x="945562" y="37042"/>
                  </a:lnTo>
                  <a:close/>
                </a:path>
                <a:path w="1032001" h="625348">
                  <a:moveTo>
                    <a:pt x="1006175" y="28321"/>
                  </a:moveTo>
                  <a:lnTo>
                    <a:pt x="960119" y="28321"/>
                  </a:lnTo>
                  <a:lnTo>
                    <a:pt x="973201" y="50164"/>
                  </a:lnTo>
                  <a:lnTo>
                    <a:pt x="958558" y="58935"/>
                  </a:lnTo>
                  <a:lnTo>
                    <a:pt x="942594" y="98043"/>
                  </a:lnTo>
                  <a:lnTo>
                    <a:pt x="1006175" y="28321"/>
                  </a:lnTo>
                  <a:close/>
                </a:path>
                <a:path w="1032001" h="625348">
                  <a:moveTo>
                    <a:pt x="960119" y="28321"/>
                  </a:moveTo>
                  <a:lnTo>
                    <a:pt x="945562" y="37042"/>
                  </a:lnTo>
                  <a:lnTo>
                    <a:pt x="966596" y="39242"/>
                  </a:lnTo>
                  <a:lnTo>
                    <a:pt x="958558" y="58935"/>
                  </a:lnTo>
                  <a:lnTo>
                    <a:pt x="973201" y="50164"/>
                  </a:lnTo>
                  <a:lnTo>
                    <a:pt x="960119" y="28321"/>
                  </a:lnTo>
                  <a:close/>
                </a:path>
                <a:path w="1032001" h="625348">
                  <a:moveTo>
                    <a:pt x="1032001" y="0"/>
                  </a:moveTo>
                  <a:lnTo>
                    <a:pt x="903477" y="32638"/>
                  </a:lnTo>
                  <a:lnTo>
                    <a:pt x="945562" y="37042"/>
                  </a:lnTo>
                  <a:lnTo>
                    <a:pt x="960119" y="28321"/>
                  </a:lnTo>
                  <a:lnTo>
                    <a:pt x="1006175" y="28321"/>
                  </a:lnTo>
                  <a:lnTo>
                    <a:pt x="1032001" y="0"/>
                  </a:lnTo>
                  <a:close/>
                </a:path>
              </a:pathLst>
            </a:custGeom>
            <a:solidFill>
              <a:srgbClr val="000000"/>
            </a:solidFill>
            <a:ln w="9525">
              <a:noFill/>
              <a:round/>
              <a:headEnd/>
              <a:tailEnd/>
            </a:ln>
          </p:spPr>
          <p:txBody>
            <a:bodyPr lIns="0" tIns="0" rIns="0" bIns="0"/>
            <a:lstStyle/>
            <a:p>
              <a:pPr>
                <a:defRPr/>
              </a:pPr>
              <a:endParaRPr lang="en-GB" sz="1350">
                <a:solidFill>
                  <a:schemeClr val="tx2">
                    <a:lumMod val="75000"/>
                  </a:schemeClr>
                </a:solidFill>
                <a:ea typeface="MS PGothic" panose="020B0600070205080204" pitchFamily="34" charset="-128"/>
              </a:endParaRPr>
            </a:p>
          </p:txBody>
        </p:sp>
        <p:sp>
          <p:nvSpPr>
            <p:cNvPr id="12317" name="object 29"/>
            <p:cNvSpPr>
              <a:spLocks/>
            </p:cNvSpPr>
            <p:nvPr/>
          </p:nvSpPr>
          <p:spPr bwMode="auto">
            <a:xfrm>
              <a:off x="3192037" y="3008455"/>
              <a:ext cx="738213" cy="500035"/>
            </a:xfrm>
            <a:custGeom>
              <a:avLst/>
              <a:gdLst>
                <a:gd name="T0" fmla="*/ 100478 w 737917"/>
                <a:gd name="T1" fmla="*/ 225660 h 499110"/>
                <a:gd name="T2" fmla="*/ 201930 w 737917"/>
                <a:gd name="T3" fmla="*/ 461577 h 499110"/>
                <a:gd name="T4" fmla="*/ 122305 w 737917"/>
                <a:gd name="T5" fmla="*/ 248740 h 499110"/>
                <a:gd name="T6" fmla="*/ 188097 w 737917"/>
                <a:gd name="T7" fmla="*/ 225660 h 499110"/>
                <a:gd name="T8" fmla="*/ 142200 w 737917"/>
                <a:gd name="T9" fmla="*/ 246174 h 499110"/>
                <a:gd name="T10" fmla="*/ 237010 w 737917"/>
                <a:gd name="T11" fmla="*/ 361567 h 499110"/>
                <a:gd name="T12" fmla="*/ 219081 w 737917"/>
                <a:gd name="T13" fmla="*/ 451319 h 499110"/>
                <a:gd name="T14" fmla="*/ 269958 w 737917"/>
                <a:gd name="T15" fmla="*/ 355157 h 499110"/>
                <a:gd name="T16" fmla="*/ 219143 w 737917"/>
                <a:gd name="T17" fmla="*/ 250020 h 499110"/>
                <a:gd name="T18" fmla="*/ 374955 w 737917"/>
                <a:gd name="T19" fmla="*/ 192323 h 499110"/>
                <a:gd name="T20" fmla="*/ 375367 w 737917"/>
                <a:gd name="T21" fmla="*/ 224378 h 499110"/>
                <a:gd name="T22" fmla="*/ 322477 w 737917"/>
                <a:gd name="T23" fmla="*/ 270535 h 499110"/>
                <a:gd name="T24" fmla="*/ 327532 w 737917"/>
                <a:gd name="T25" fmla="*/ 352593 h 499110"/>
                <a:gd name="T26" fmla="*/ 360451 w 737917"/>
                <a:gd name="T27" fmla="*/ 332079 h 499110"/>
                <a:gd name="T28" fmla="*/ 337419 w 737917"/>
                <a:gd name="T29" fmla="*/ 309000 h 499110"/>
                <a:gd name="T30" fmla="*/ 352435 w 737917"/>
                <a:gd name="T31" fmla="*/ 278229 h 499110"/>
                <a:gd name="T32" fmla="*/ 400910 w 737917"/>
                <a:gd name="T33" fmla="*/ 232070 h 499110"/>
                <a:gd name="T34" fmla="*/ 437370 w 737917"/>
                <a:gd name="T35" fmla="*/ 232070 h 499110"/>
                <a:gd name="T36" fmla="*/ 417957 w 737917"/>
                <a:gd name="T37" fmla="*/ 283355 h 499110"/>
                <a:gd name="T38" fmla="*/ 371616 w 737917"/>
                <a:gd name="T39" fmla="*/ 332079 h 499110"/>
                <a:gd name="T40" fmla="*/ 439079 w 737917"/>
                <a:gd name="T41" fmla="*/ 291049 h 499110"/>
                <a:gd name="T42" fmla="*/ 437370 w 737917"/>
                <a:gd name="T43" fmla="*/ 232070 h 499110"/>
                <a:gd name="T44" fmla="*/ 456129 w 737917"/>
                <a:gd name="T45" fmla="*/ 307718 h 499110"/>
                <a:gd name="T46" fmla="*/ 311068 w 737917"/>
                <a:gd name="T47" fmla="*/ 174373 h 499110"/>
                <a:gd name="T48" fmla="*/ 303002 w 737917"/>
                <a:gd name="T49" fmla="*/ 247456 h 499110"/>
                <a:gd name="T50" fmla="*/ 409006 w 737917"/>
                <a:gd name="T51" fmla="*/ 184630 h 499110"/>
                <a:gd name="T52" fmla="*/ 476693 w 737917"/>
                <a:gd name="T53" fmla="*/ 129499 h 499110"/>
                <a:gd name="T54" fmla="*/ 522290 w 737917"/>
                <a:gd name="T55" fmla="*/ 253867 h 499110"/>
                <a:gd name="T56" fmla="*/ 572485 w 737917"/>
                <a:gd name="T57" fmla="*/ 223095 h 499110"/>
                <a:gd name="T58" fmla="*/ 522290 w 737917"/>
                <a:gd name="T59" fmla="*/ 206427 h 499110"/>
                <a:gd name="T60" fmla="*/ 550661 w 737917"/>
                <a:gd name="T61" fmla="*/ 219249 h 499110"/>
                <a:gd name="T62" fmla="*/ 664946 w 737917"/>
                <a:gd name="T63" fmla="*/ 30771 h 499110"/>
                <a:gd name="T64" fmla="*/ 639980 w 737917"/>
                <a:gd name="T65" fmla="*/ 50004 h 499110"/>
                <a:gd name="T66" fmla="*/ 609849 w 737917"/>
                <a:gd name="T67" fmla="*/ 88468 h 499110"/>
                <a:gd name="T68" fmla="*/ 609568 w 737917"/>
                <a:gd name="T69" fmla="*/ 207708 h 499110"/>
                <a:gd name="T70" fmla="*/ 607408 w 737917"/>
                <a:gd name="T71" fmla="*/ 175654 h 499110"/>
                <a:gd name="T72" fmla="*/ 592904 w 737917"/>
                <a:gd name="T73" fmla="*/ 148731 h 499110"/>
                <a:gd name="T74" fmla="*/ 649779 w 737917"/>
                <a:gd name="T75" fmla="*/ 85904 h 499110"/>
                <a:gd name="T76" fmla="*/ 664946 w 737917"/>
                <a:gd name="T77" fmla="*/ 30771 h 499110"/>
                <a:gd name="T78" fmla="*/ 673851 w 737917"/>
                <a:gd name="T79" fmla="*/ 119241 h 499110"/>
                <a:gd name="T80" fmla="*/ 639184 w 737917"/>
                <a:gd name="T81" fmla="*/ 173092 h 499110"/>
                <a:gd name="T82" fmla="*/ 689140 w 737917"/>
                <a:gd name="T83" fmla="*/ 150011 h 499110"/>
                <a:gd name="T84" fmla="*/ 719883 w 737917"/>
                <a:gd name="T85" fmla="*/ 119241 h 499110"/>
                <a:gd name="T86" fmla="*/ 737274 w 737917"/>
                <a:gd name="T87" fmla="*/ 137190 h 499110"/>
                <a:gd name="T88" fmla="*/ 737274 w 737917"/>
                <a:gd name="T89" fmla="*/ 137190 h 499110"/>
                <a:gd name="T90" fmla="*/ 420505 w 737917"/>
                <a:gd name="T91" fmla="*/ 141037 h 499110"/>
                <a:gd name="T92" fmla="*/ 491428 w 737917"/>
                <a:gd name="T93" fmla="*/ 92314 h 499110"/>
                <a:gd name="T94" fmla="*/ 602803 w 737917"/>
                <a:gd name="T95" fmla="*/ 1280 h 499110"/>
                <a:gd name="T96" fmla="*/ 525434 w 737917"/>
                <a:gd name="T97" fmla="*/ 82058 h 499110"/>
                <a:gd name="T98" fmla="*/ 557254 w 737917"/>
                <a:gd name="T99" fmla="*/ 69237 h 499110"/>
                <a:gd name="T100" fmla="*/ 651889 w 737917"/>
                <a:gd name="T101" fmla="*/ 12820 h 499110"/>
                <a:gd name="T102" fmla="*/ 491428 w 737917"/>
                <a:gd name="T103" fmla="*/ 92314 h 4991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37917" h="499110">
                  <a:moveTo>
                    <a:pt x="148955" y="212089"/>
                  </a:moveTo>
                  <a:lnTo>
                    <a:pt x="137542" y="212089"/>
                  </a:lnTo>
                  <a:lnTo>
                    <a:pt x="124943" y="214630"/>
                  </a:lnTo>
                  <a:lnTo>
                    <a:pt x="110542" y="218439"/>
                  </a:lnTo>
                  <a:lnTo>
                    <a:pt x="100293" y="223520"/>
                  </a:lnTo>
                  <a:lnTo>
                    <a:pt x="88459" y="228600"/>
                  </a:lnTo>
                  <a:lnTo>
                    <a:pt x="75056" y="236220"/>
                  </a:lnTo>
                  <a:lnTo>
                    <a:pt x="0" y="281939"/>
                  </a:lnTo>
                  <a:lnTo>
                    <a:pt x="130937" y="499110"/>
                  </a:lnTo>
                  <a:lnTo>
                    <a:pt x="201560" y="457200"/>
                  </a:lnTo>
                  <a:lnTo>
                    <a:pt x="144271" y="457200"/>
                  </a:lnTo>
                  <a:lnTo>
                    <a:pt x="44323" y="289560"/>
                  </a:lnTo>
                  <a:lnTo>
                    <a:pt x="98507" y="257810"/>
                  </a:lnTo>
                  <a:lnTo>
                    <a:pt x="110949" y="251460"/>
                  </a:lnTo>
                  <a:lnTo>
                    <a:pt x="122080" y="246380"/>
                  </a:lnTo>
                  <a:lnTo>
                    <a:pt x="132168" y="243839"/>
                  </a:lnTo>
                  <a:lnTo>
                    <a:pt x="214587" y="243839"/>
                  </a:lnTo>
                  <a:lnTo>
                    <a:pt x="209046" y="238760"/>
                  </a:lnTo>
                  <a:lnTo>
                    <a:pt x="197858" y="229870"/>
                  </a:lnTo>
                  <a:lnTo>
                    <a:pt x="187752" y="223520"/>
                  </a:lnTo>
                  <a:lnTo>
                    <a:pt x="176536" y="218439"/>
                  </a:lnTo>
                  <a:lnTo>
                    <a:pt x="163756" y="214630"/>
                  </a:lnTo>
                  <a:lnTo>
                    <a:pt x="148955" y="212089"/>
                  </a:lnTo>
                  <a:close/>
                </a:path>
                <a:path w="737917" h="499110">
                  <a:moveTo>
                    <a:pt x="214587" y="243839"/>
                  </a:moveTo>
                  <a:lnTo>
                    <a:pt x="141940" y="243839"/>
                  </a:lnTo>
                  <a:lnTo>
                    <a:pt x="152806" y="246380"/>
                  </a:lnTo>
                  <a:lnTo>
                    <a:pt x="165452" y="250189"/>
                  </a:lnTo>
                  <a:lnTo>
                    <a:pt x="198010" y="274320"/>
                  </a:lnTo>
                  <a:lnTo>
                    <a:pt x="221717" y="311150"/>
                  </a:lnTo>
                  <a:lnTo>
                    <a:pt x="236575" y="358139"/>
                  </a:lnTo>
                  <a:lnTo>
                    <a:pt x="236546" y="370839"/>
                  </a:lnTo>
                  <a:lnTo>
                    <a:pt x="213559" y="412750"/>
                  </a:lnTo>
                  <a:lnTo>
                    <a:pt x="144271" y="457200"/>
                  </a:lnTo>
                  <a:lnTo>
                    <a:pt x="201560" y="457200"/>
                  </a:lnTo>
                  <a:lnTo>
                    <a:pt x="218681" y="447039"/>
                  </a:lnTo>
                  <a:lnTo>
                    <a:pt x="228123" y="439420"/>
                  </a:lnTo>
                  <a:lnTo>
                    <a:pt x="237855" y="431800"/>
                  </a:lnTo>
                  <a:lnTo>
                    <a:pt x="262237" y="400050"/>
                  </a:lnTo>
                  <a:lnTo>
                    <a:pt x="270054" y="361950"/>
                  </a:lnTo>
                  <a:lnTo>
                    <a:pt x="269463" y="351789"/>
                  </a:lnTo>
                  <a:lnTo>
                    <a:pt x="260325" y="312420"/>
                  </a:lnTo>
                  <a:lnTo>
                    <a:pt x="241527" y="275589"/>
                  </a:lnTo>
                  <a:lnTo>
                    <a:pt x="234720" y="266700"/>
                  </a:lnTo>
                  <a:lnTo>
                    <a:pt x="227214" y="256539"/>
                  </a:lnTo>
                  <a:lnTo>
                    <a:pt x="218743" y="247650"/>
                  </a:lnTo>
                  <a:lnTo>
                    <a:pt x="214587" y="243839"/>
                  </a:lnTo>
                  <a:close/>
                </a:path>
                <a:path w="737917" h="499110">
                  <a:moveTo>
                    <a:pt x="408259" y="182880"/>
                  </a:moveTo>
                  <a:lnTo>
                    <a:pt x="352503" y="182880"/>
                  </a:lnTo>
                  <a:lnTo>
                    <a:pt x="364354" y="184150"/>
                  </a:lnTo>
                  <a:lnTo>
                    <a:pt x="374270" y="190500"/>
                  </a:lnTo>
                  <a:lnTo>
                    <a:pt x="383413" y="201930"/>
                  </a:lnTo>
                  <a:lnTo>
                    <a:pt x="384048" y="203200"/>
                  </a:lnTo>
                  <a:lnTo>
                    <a:pt x="385444" y="205739"/>
                  </a:lnTo>
                  <a:lnTo>
                    <a:pt x="381965" y="215900"/>
                  </a:lnTo>
                  <a:lnTo>
                    <a:pt x="374682" y="222250"/>
                  </a:lnTo>
                  <a:lnTo>
                    <a:pt x="365439" y="231139"/>
                  </a:lnTo>
                  <a:lnTo>
                    <a:pt x="353990" y="240030"/>
                  </a:lnTo>
                  <a:lnTo>
                    <a:pt x="340088" y="251460"/>
                  </a:lnTo>
                  <a:lnTo>
                    <a:pt x="330280" y="259080"/>
                  </a:lnTo>
                  <a:lnTo>
                    <a:pt x="321887" y="267970"/>
                  </a:lnTo>
                  <a:lnTo>
                    <a:pt x="314931" y="276860"/>
                  </a:lnTo>
                  <a:lnTo>
                    <a:pt x="308365" y="289560"/>
                  </a:lnTo>
                  <a:lnTo>
                    <a:pt x="306083" y="300989"/>
                  </a:lnTo>
                  <a:lnTo>
                    <a:pt x="306180" y="316230"/>
                  </a:lnTo>
                  <a:lnTo>
                    <a:pt x="326932" y="349250"/>
                  </a:lnTo>
                  <a:lnTo>
                    <a:pt x="353764" y="358139"/>
                  </a:lnTo>
                  <a:lnTo>
                    <a:pt x="363706" y="358139"/>
                  </a:lnTo>
                  <a:lnTo>
                    <a:pt x="402835" y="340360"/>
                  </a:lnTo>
                  <a:lnTo>
                    <a:pt x="415650" y="328930"/>
                  </a:lnTo>
                  <a:lnTo>
                    <a:pt x="359791" y="328930"/>
                  </a:lnTo>
                  <a:lnTo>
                    <a:pt x="351536" y="327660"/>
                  </a:lnTo>
                  <a:lnTo>
                    <a:pt x="345313" y="322580"/>
                  </a:lnTo>
                  <a:lnTo>
                    <a:pt x="340994" y="316230"/>
                  </a:lnTo>
                  <a:lnTo>
                    <a:pt x="338201" y="311150"/>
                  </a:lnTo>
                  <a:lnTo>
                    <a:pt x="336804" y="306070"/>
                  </a:lnTo>
                  <a:lnTo>
                    <a:pt x="337057" y="300989"/>
                  </a:lnTo>
                  <a:lnTo>
                    <a:pt x="337185" y="295910"/>
                  </a:lnTo>
                  <a:lnTo>
                    <a:pt x="338963" y="290830"/>
                  </a:lnTo>
                  <a:lnTo>
                    <a:pt x="344142" y="283210"/>
                  </a:lnTo>
                  <a:lnTo>
                    <a:pt x="351790" y="275589"/>
                  </a:lnTo>
                  <a:lnTo>
                    <a:pt x="364037" y="265430"/>
                  </a:lnTo>
                  <a:lnTo>
                    <a:pt x="375828" y="255270"/>
                  </a:lnTo>
                  <a:lnTo>
                    <a:pt x="385782" y="246380"/>
                  </a:lnTo>
                  <a:lnTo>
                    <a:pt x="393898" y="237489"/>
                  </a:lnTo>
                  <a:lnTo>
                    <a:pt x="400177" y="229870"/>
                  </a:lnTo>
                  <a:lnTo>
                    <a:pt x="436570" y="229870"/>
                  </a:lnTo>
                  <a:lnTo>
                    <a:pt x="434975" y="227330"/>
                  </a:lnTo>
                  <a:lnTo>
                    <a:pt x="409914" y="185420"/>
                  </a:lnTo>
                  <a:lnTo>
                    <a:pt x="408259" y="182880"/>
                  </a:lnTo>
                  <a:close/>
                </a:path>
                <a:path w="737917" h="499110">
                  <a:moveTo>
                    <a:pt x="436570" y="229870"/>
                  </a:moveTo>
                  <a:lnTo>
                    <a:pt x="400177" y="229870"/>
                  </a:lnTo>
                  <a:lnTo>
                    <a:pt x="410630" y="247650"/>
                  </a:lnTo>
                  <a:lnTo>
                    <a:pt x="415628" y="260350"/>
                  </a:lnTo>
                  <a:lnTo>
                    <a:pt x="417963" y="271780"/>
                  </a:lnTo>
                  <a:lnTo>
                    <a:pt x="417192" y="280670"/>
                  </a:lnTo>
                  <a:lnTo>
                    <a:pt x="413235" y="292100"/>
                  </a:lnTo>
                  <a:lnTo>
                    <a:pt x="404924" y="307339"/>
                  </a:lnTo>
                  <a:lnTo>
                    <a:pt x="395910" y="316230"/>
                  </a:lnTo>
                  <a:lnTo>
                    <a:pt x="383253" y="323850"/>
                  </a:lnTo>
                  <a:lnTo>
                    <a:pt x="370936" y="328930"/>
                  </a:lnTo>
                  <a:lnTo>
                    <a:pt x="415650" y="328930"/>
                  </a:lnTo>
                  <a:lnTo>
                    <a:pt x="421050" y="322580"/>
                  </a:lnTo>
                  <a:lnTo>
                    <a:pt x="427506" y="312420"/>
                  </a:lnTo>
                  <a:lnTo>
                    <a:pt x="433248" y="300989"/>
                  </a:lnTo>
                  <a:lnTo>
                    <a:pt x="438277" y="288289"/>
                  </a:lnTo>
                  <a:lnTo>
                    <a:pt x="483167" y="288289"/>
                  </a:lnTo>
                  <a:lnTo>
                    <a:pt x="473247" y="280670"/>
                  </a:lnTo>
                  <a:lnTo>
                    <a:pt x="463775" y="271780"/>
                  </a:lnTo>
                  <a:lnTo>
                    <a:pt x="458938" y="265430"/>
                  </a:lnTo>
                  <a:lnTo>
                    <a:pt x="436570" y="229870"/>
                  </a:lnTo>
                  <a:close/>
                </a:path>
                <a:path w="737917" h="499110">
                  <a:moveTo>
                    <a:pt x="483167" y="288289"/>
                  </a:moveTo>
                  <a:lnTo>
                    <a:pt x="438277" y="288289"/>
                  </a:lnTo>
                  <a:lnTo>
                    <a:pt x="443483" y="295910"/>
                  </a:lnTo>
                  <a:lnTo>
                    <a:pt x="449199" y="300989"/>
                  </a:lnTo>
                  <a:lnTo>
                    <a:pt x="455294" y="304800"/>
                  </a:lnTo>
                  <a:lnTo>
                    <a:pt x="483167" y="288289"/>
                  </a:lnTo>
                  <a:close/>
                </a:path>
                <a:path w="737917" h="499110">
                  <a:moveTo>
                    <a:pt x="373781" y="152400"/>
                  </a:moveTo>
                  <a:lnTo>
                    <a:pt x="362739" y="152400"/>
                  </a:lnTo>
                  <a:lnTo>
                    <a:pt x="346905" y="154939"/>
                  </a:lnTo>
                  <a:lnTo>
                    <a:pt x="310498" y="172720"/>
                  </a:lnTo>
                  <a:lnTo>
                    <a:pt x="276353" y="207010"/>
                  </a:lnTo>
                  <a:lnTo>
                    <a:pt x="269714" y="233680"/>
                  </a:lnTo>
                  <a:lnTo>
                    <a:pt x="271105" y="246380"/>
                  </a:lnTo>
                  <a:lnTo>
                    <a:pt x="274701" y="260350"/>
                  </a:lnTo>
                  <a:lnTo>
                    <a:pt x="302447" y="245110"/>
                  </a:lnTo>
                  <a:lnTo>
                    <a:pt x="300471" y="233680"/>
                  </a:lnTo>
                  <a:lnTo>
                    <a:pt x="301560" y="222250"/>
                  </a:lnTo>
                  <a:lnTo>
                    <a:pt x="328585" y="191770"/>
                  </a:lnTo>
                  <a:lnTo>
                    <a:pt x="352503" y="182880"/>
                  </a:lnTo>
                  <a:lnTo>
                    <a:pt x="408259" y="182880"/>
                  </a:lnTo>
                  <a:lnTo>
                    <a:pt x="402466" y="173989"/>
                  </a:lnTo>
                  <a:lnTo>
                    <a:pt x="395918" y="166370"/>
                  </a:lnTo>
                  <a:lnTo>
                    <a:pt x="386648" y="158750"/>
                  </a:lnTo>
                  <a:lnTo>
                    <a:pt x="373781" y="152400"/>
                  </a:lnTo>
                  <a:close/>
                </a:path>
                <a:path w="737917" h="499110">
                  <a:moveTo>
                    <a:pt x="475823" y="128270"/>
                  </a:moveTo>
                  <a:lnTo>
                    <a:pt x="439293" y="128270"/>
                  </a:lnTo>
                  <a:lnTo>
                    <a:pt x="502314" y="232410"/>
                  </a:lnTo>
                  <a:lnTo>
                    <a:pt x="509999" y="242570"/>
                  </a:lnTo>
                  <a:lnTo>
                    <a:pt x="516128" y="248920"/>
                  </a:lnTo>
                  <a:lnTo>
                    <a:pt x="521335" y="251460"/>
                  </a:lnTo>
                  <a:lnTo>
                    <a:pt x="527557" y="254000"/>
                  </a:lnTo>
                  <a:lnTo>
                    <a:pt x="535901" y="254000"/>
                  </a:lnTo>
                  <a:lnTo>
                    <a:pt x="572262" y="236220"/>
                  </a:lnTo>
                  <a:lnTo>
                    <a:pt x="578866" y="229870"/>
                  </a:lnTo>
                  <a:lnTo>
                    <a:pt x="571440" y="220980"/>
                  </a:lnTo>
                  <a:lnTo>
                    <a:pt x="536448" y="220980"/>
                  </a:lnTo>
                  <a:lnTo>
                    <a:pt x="533907" y="219710"/>
                  </a:lnTo>
                  <a:lnTo>
                    <a:pt x="529336" y="215900"/>
                  </a:lnTo>
                  <a:lnTo>
                    <a:pt x="526033" y="212089"/>
                  </a:lnTo>
                  <a:lnTo>
                    <a:pt x="521335" y="204470"/>
                  </a:lnTo>
                  <a:lnTo>
                    <a:pt x="475823" y="128270"/>
                  </a:lnTo>
                  <a:close/>
                </a:path>
                <a:path w="737917" h="499110">
                  <a:moveTo>
                    <a:pt x="560832" y="208280"/>
                  </a:moveTo>
                  <a:lnTo>
                    <a:pt x="556387" y="212089"/>
                  </a:lnTo>
                  <a:lnTo>
                    <a:pt x="552704" y="214630"/>
                  </a:lnTo>
                  <a:lnTo>
                    <a:pt x="549656" y="217170"/>
                  </a:lnTo>
                  <a:lnTo>
                    <a:pt x="545719" y="219710"/>
                  </a:lnTo>
                  <a:lnTo>
                    <a:pt x="542290" y="220980"/>
                  </a:lnTo>
                  <a:lnTo>
                    <a:pt x="571440" y="220980"/>
                  </a:lnTo>
                  <a:lnTo>
                    <a:pt x="560832" y="208280"/>
                  </a:lnTo>
                  <a:close/>
                </a:path>
                <a:path w="737917" h="499110">
                  <a:moveTo>
                    <a:pt x="663731" y="30480"/>
                  </a:moveTo>
                  <a:lnTo>
                    <a:pt x="607247" y="30480"/>
                  </a:lnTo>
                  <a:lnTo>
                    <a:pt x="619085" y="31750"/>
                  </a:lnTo>
                  <a:lnTo>
                    <a:pt x="628989" y="36830"/>
                  </a:lnTo>
                  <a:lnTo>
                    <a:pt x="638175" y="49530"/>
                  </a:lnTo>
                  <a:lnTo>
                    <a:pt x="638810" y="49530"/>
                  </a:lnTo>
                  <a:lnTo>
                    <a:pt x="640207" y="52070"/>
                  </a:lnTo>
                  <a:lnTo>
                    <a:pt x="636715" y="62230"/>
                  </a:lnTo>
                  <a:lnTo>
                    <a:pt x="629431" y="69850"/>
                  </a:lnTo>
                  <a:lnTo>
                    <a:pt x="620186" y="77470"/>
                  </a:lnTo>
                  <a:lnTo>
                    <a:pt x="608734" y="87630"/>
                  </a:lnTo>
                  <a:lnTo>
                    <a:pt x="576586" y="114300"/>
                  </a:lnTo>
                  <a:lnTo>
                    <a:pt x="560840" y="147320"/>
                  </a:lnTo>
                  <a:lnTo>
                    <a:pt x="560937" y="162560"/>
                  </a:lnTo>
                  <a:lnTo>
                    <a:pt x="581687" y="195580"/>
                  </a:lnTo>
                  <a:lnTo>
                    <a:pt x="608453" y="205739"/>
                  </a:lnTo>
                  <a:lnTo>
                    <a:pt x="618361" y="204470"/>
                  </a:lnTo>
                  <a:lnTo>
                    <a:pt x="657564" y="187960"/>
                  </a:lnTo>
                  <a:lnTo>
                    <a:pt x="670843" y="175260"/>
                  </a:lnTo>
                  <a:lnTo>
                    <a:pt x="614553" y="175260"/>
                  </a:lnTo>
                  <a:lnTo>
                    <a:pt x="606298" y="173989"/>
                  </a:lnTo>
                  <a:lnTo>
                    <a:pt x="599948" y="170180"/>
                  </a:lnTo>
                  <a:lnTo>
                    <a:pt x="595757" y="162560"/>
                  </a:lnTo>
                  <a:lnTo>
                    <a:pt x="592963" y="158750"/>
                  </a:lnTo>
                  <a:lnTo>
                    <a:pt x="591566" y="153670"/>
                  </a:lnTo>
                  <a:lnTo>
                    <a:pt x="591819" y="147320"/>
                  </a:lnTo>
                  <a:lnTo>
                    <a:pt x="591946" y="142239"/>
                  </a:lnTo>
                  <a:lnTo>
                    <a:pt x="618710" y="111760"/>
                  </a:lnTo>
                  <a:lnTo>
                    <a:pt x="630531" y="101600"/>
                  </a:lnTo>
                  <a:lnTo>
                    <a:pt x="640495" y="92710"/>
                  </a:lnTo>
                  <a:lnTo>
                    <a:pt x="648592" y="85089"/>
                  </a:lnTo>
                  <a:lnTo>
                    <a:pt x="654812" y="77470"/>
                  </a:lnTo>
                  <a:lnTo>
                    <a:pt x="691947" y="77470"/>
                  </a:lnTo>
                  <a:lnTo>
                    <a:pt x="689737" y="73660"/>
                  </a:lnTo>
                  <a:lnTo>
                    <a:pt x="664657" y="31750"/>
                  </a:lnTo>
                  <a:lnTo>
                    <a:pt x="663731" y="30480"/>
                  </a:lnTo>
                  <a:close/>
                </a:path>
                <a:path w="737917" h="499110">
                  <a:moveTo>
                    <a:pt x="691947" y="77470"/>
                  </a:moveTo>
                  <a:lnTo>
                    <a:pt x="654812" y="77470"/>
                  </a:lnTo>
                  <a:lnTo>
                    <a:pt x="665318" y="95250"/>
                  </a:lnTo>
                  <a:lnTo>
                    <a:pt x="670275" y="106680"/>
                  </a:lnTo>
                  <a:lnTo>
                    <a:pt x="672621" y="118110"/>
                  </a:lnTo>
                  <a:lnTo>
                    <a:pt x="671885" y="128270"/>
                  </a:lnTo>
                  <a:lnTo>
                    <a:pt x="667930" y="139700"/>
                  </a:lnTo>
                  <a:lnTo>
                    <a:pt x="659686" y="153670"/>
                  </a:lnTo>
                  <a:lnTo>
                    <a:pt x="650672" y="162560"/>
                  </a:lnTo>
                  <a:lnTo>
                    <a:pt x="638015" y="171450"/>
                  </a:lnTo>
                  <a:lnTo>
                    <a:pt x="625698" y="175260"/>
                  </a:lnTo>
                  <a:lnTo>
                    <a:pt x="670843" y="175260"/>
                  </a:lnTo>
                  <a:lnTo>
                    <a:pt x="675770" y="170180"/>
                  </a:lnTo>
                  <a:lnTo>
                    <a:pt x="682157" y="160020"/>
                  </a:lnTo>
                  <a:lnTo>
                    <a:pt x="687880" y="148589"/>
                  </a:lnTo>
                  <a:lnTo>
                    <a:pt x="692912" y="135889"/>
                  </a:lnTo>
                  <a:lnTo>
                    <a:pt x="735927" y="135889"/>
                  </a:lnTo>
                  <a:lnTo>
                    <a:pt x="737917" y="134620"/>
                  </a:lnTo>
                  <a:lnTo>
                    <a:pt x="728007" y="128270"/>
                  </a:lnTo>
                  <a:lnTo>
                    <a:pt x="718568" y="118110"/>
                  </a:lnTo>
                  <a:lnTo>
                    <a:pt x="713732" y="111760"/>
                  </a:lnTo>
                  <a:lnTo>
                    <a:pt x="707315" y="102870"/>
                  </a:lnTo>
                  <a:lnTo>
                    <a:pt x="699316" y="90170"/>
                  </a:lnTo>
                  <a:lnTo>
                    <a:pt x="691947" y="77470"/>
                  </a:lnTo>
                  <a:close/>
                </a:path>
                <a:path w="737917" h="499110">
                  <a:moveTo>
                    <a:pt x="735927" y="135889"/>
                  </a:moveTo>
                  <a:lnTo>
                    <a:pt x="692912" y="135889"/>
                  </a:lnTo>
                  <a:lnTo>
                    <a:pt x="698245" y="142239"/>
                  </a:lnTo>
                  <a:lnTo>
                    <a:pt x="703961" y="147320"/>
                  </a:lnTo>
                  <a:lnTo>
                    <a:pt x="710057" y="152400"/>
                  </a:lnTo>
                  <a:lnTo>
                    <a:pt x="735927" y="135889"/>
                  </a:lnTo>
                  <a:close/>
                </a:path>
                <a:path w="737917" h="499110">
                  <a:moveTo>
                    <a:pt x="420369" y="35560"/>
                  </a:moveTo>
                  <a:lnTo>
                    <a:pt x="403352" y="67310"/>
                  </a:lnTo>
                  <a:lnTo>
                    <a:pt x="426846" y="106680"/>
                  </a:lnTo>
                  <a:lnTo>
                    <a:pt x="407162" y="119380"/>
                  </a:lnTo>
                  <a:lnTo>
                    <a:pt x="419735" y="139700"/>
                  </a:lnTo>
                  <a:lnTo>
                    <a:pt x="439293" y="128270"/>
                  </a:lnTo>
                  <a:lnTo>
                    <a:pt x="475823" y="128270"/>
                  </a:lnTo>
                  <a:lnTo>
                    <a:pt x="465963" y="111760"/>
                  </a:lnTo>
                  <a:lnTo>
                    <a:pt x="492887" y="95250"/>
                  </a:lnTo>
                  <a:lnTo>
                    <a:pt x="490529" y="91439"/>
                  </a:lnTo>
                  <a:lnTo>
                    <a:pt x="453390" y="91439"/>
                  </a:lnTo>
                  <a:lnTo>
                    <a:pt x="420369" y="35560"/>
                  </a:lnTo>
                  <a:close/>
                </a:path>
                <a:path w="737917" h="499110">
                  <a:moveTo>
                    <a:pt x="628573" y="0"/>
                  </a:moveTo>
                  <a:lnTo>
                    <a:pt x="617567" y="0"/>
                  </a:lnTo>
                  <a:lnTo>
                    <a:pt x="601703" y="1270"/>
                  </a:lnTo>
                  <a:lnTo>
                    <a:pt x="591804" y="5080"/>
                  </a:lnTo>
                  <a:lnTo>
                    <a:pt x="579940" y="11430"/>
                  </a:lnTo>
                  <a:lnTo>
                    <a:pt x="565291" y="19050"/>
                  </a:lnTo>
                  <a:lnTo>
                    <a:pt x="531099" y="54610"/>
                  </a:lnTo>
                  <a:lnTo>
                    <a:pt x="524474" y="81280"/>
                  </a:lnTo>
                  <a:lnTo>
                    <a:pt x="525858" y="93980"/>
                  </a:lnTo>
                  <a:lnTo>
                    <a:pt x="529463" y="106680"/>
                  </a:lnTo>
                  <a:lnTo>
                    <a:pt x="557164" y="92710"/>
                  </a:lnTo>
                  <a:lnTo>
                    <a:pt x="555139" y="81280"/>
                  </a:lnTo>
                  <a:lnTo>
                    <a:pt x="556234" y="68580"/>
                  </a:lnTo>
                  <a:lnTo>
                    <a:pt x="583320" y="38100"/>
                  </a:lnTo>
                  <a:lnTo>
                    <a:pt x="607247" y="30480"/>
                  </a:lnTo>
                  <a:lnTo>
                    <a:pt x="663731" y="30480"/>
                  </a:lnTo>
                  <a:lnTo>
                    <a:pt x="657245" y="21589"/>
                  </a:lnTo>
                  <a:lnTo>
                    <a:pt x="650699" y="12700"/>
                  </a:lnTo>
                  <a:lnTo>
                    <a:pt x="641377" y="5080"/>
                  </a:lnTo>
                  <a:lnTo>
                    <a:pt x="628573" y="0"/>
                  </a:lnTo>
                  <a:close/>
                </a:path>
                <a:path w="737917" h="499110">
                  <a:moveTo>
                    <a:pt x="480314" y="74930"/>
                  </a:moveTo>
                  <a:lnTo>
                    <a:pt x="453390" y="91439"/>
                  </a:lnTo>
                  <a:lnTo>
                    <a:pt x="490529" y="91439"/>
                  </a:lnTo>
                  <a:lnTo>
                    <a:pt x="480314" y="74930"/>
                  </a:lnTo>
                  <a:close/>
                </a:path>
              </a:pathLst>
            </a:custGeom>
            <a:solidFill>
              <a:srgbClr val="000000"/>
            </a:solidFill>
            <a:ln w="9525">
              <a:noFill/>
              <a:round/>
              <a:headEnd/>
              <a:tailEnd/>
            </a:ln>
          </p:spPr>
          <p:txBody>
            <a:bodyPr lIns="0" tIns="0" rIns="0" bIns="0"/>
            <a:lstStyle/>
            <a:p>
              <a:pPr>
                <a:defRPr/>
              </a:pPr>
              <a:endParaRPr lang="en-GB" sz="1350" dirty="0">
                <a:solidFill>
                  <a:schemeClr val="tx2">
                    <a:lumMod val="75000"/>
                  </a:schemeClr>
                </a:solidFill>
                <a:ea typeface="MS PGothic" panose="020B0600070205080204" pitchFamily="34" charset="-128"/>
              </a:endParaRPr>
            </a:p>
          </p:txBody>
        </p:sp>
        <p:sp>
          <p:nvSpPr>
            <p:cNvPr id="12318" name="object 30"/>
            <p:cNvSpPr>
              <a:spLocks/>
            </p:cNvSpPr>
            <p:nvPr/>
          </p:nvSpPr>
          <p:spPr bwMode="auto">
            <a:xfrm>
              <a:off x="4284276" y="2171890"/>
              <a:ext cx="1097001" cy="658775"/>
            </a:xfrm>
            <a:custGeom>
              <a:avLst/>
              <a:gdLst>
                <a:gd name="T0" fmla="*/ 1009664 w 1097152"/>
                <a:gd name="T1" fmla="*/ 36668 h 658622"/>
                <a:gd name="T2" fmla="*/ 0 w 1097152"/>
                <a:gd name="T3" fmla="*/ 637702 h 658622"/>
                <a:gd name="T4" fmla="*/ 13070 w 1097152"/>
                <a:gd name="T5" fmla="*/ 659577 h 658622"/>
                <a:gd name="T6" fmla="*/ 1022665 w 1097152"/>
                <a:gd name="T7" fmla="*/ 58509 h 658622"/>
                <a:gd name="T8" fmla="*/ 1030725 w 1097152"/>
                <a:gd name="T9" fmla="*/ 38917 h 658622"/>
                <a:gd name="T10" fmla="*/ 1009664 w 1097152"/>
                <a:gd name="T11" fmla="*/ 36668 h 658622"/>
                <a:gd name="T12" fmla="*/ 1070538 w 1097152"/>
                <a:gd name="T13" fmla="*/ 27979 h 658622"/>
                <a:gd name="T14" fmla="*/ 1024257 w 1097152"/>
                <a:gd name="T15" fmla="*/ 27979 h 658622"/>
                <a:gd name="T16" fmla="*/ 1037198 w 1097152"/>
                <a:gd name="T17" fmla="*/ 49854 h 658622"/>
                <a:gd name="T18" fmla="*/ 1022665 w 1097152"/>
                <a:gd name="T19" fmla="*/ 58509 h 658622"/>
                <a:gd name="T20" fmla="*/ 1006493 w 1097152"/>
                <a:gd name="T21" fmla="*/ 97802 h 658622"/>
                <a:gd name="T22" fmla="*/ 1070538 w 1097152"/>
                <a:gd name="T23" fmla="*/ 27979 h 658622"/>
                <a:gd name="T24" fmla="*/ 1030726 w 1097152"/>
                <a:gd name="T25" fmla="*/ 38917 h 658622"/>
                <a:gd name="T26" fmla="*/ 1022665 w 1097152"/>
                <a:gd name="T27" fmla="*/ 58509 h 658622"/>
                <a:gd name="T28" fmla="*/ 1037198 w 1097152"/>
                <a:gd name="T29" fmla="*/ 49854 h 658622"/>
                <a:gd name="T30" fmla="*/ 1030726 w 1097152"/>
                <a:gd name="T31" fmla="*/ 38917 h 658622"/>
                <a:gd name="T32" fmla="*/ 1024257 w 1097152"/>
                <a:gd name="T33" fmla="*/ 27979 h 658622"/>
                <a:gd name="T34" fmla="*/ 1009664 w 1097152"/>
                <a:gd name="T35" fmla="*/ 36668 h 658622"/>
                <a:gd name="T36" fmla="*/ 1030725 w 1097152"/>
                <a:gd name="T37" fmla="*/ 38917 h 658622"/>
                <a:gd name="T38" fmla="*/ 1024257 w 1097152"/>
                <a:gd name="T39" fmla="*/ 27979 h 658622"/>
                <a:gd name="T40" fmla="*/ 1096202 w 1097152"/>
                <a:gd name="T41" fmla="*/ 0 h 658622"/>
                <a:gd name="T42" fmla="*/ 967661 w 1097152"/>
                <a:gd name="T43" fmla="*/ 32175 h 658622"/>
                <a:gd name="T44" fmla="*/ 1009664 w 1097152"/>
                <a:gd name="T45" fmla="*/ 36668 h 658622"/>
                <a:gd name="T46" fmla="*/ 1024257 w 1097152"/>
                <a:gd name="T47" fmla="*/ 27979 h 658622"/>
                <a:gd name="T48" fmla="*/ 1070538 w 1097152"/>
                <a:gd name="T49" fmla="*/ 27979 h 658622"/>
                <a:gd name="T50" fmla="*/ 1096202 w 1097152"/>
                <a:gd name="T51" fmla="*/ 0 h 658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97152" h="658622">
                  <a:moveTo>
                    <a:pt x="1010539" y="36613"/>
                  </a:moveTo>
                  <a:lnTo>
                    <a:pt x="0" y="636777"/>
                  </a:lnTo>
                  <a:lnTo>
                    <a:pt x="13080" y="658622"/>
                  </a:lnTo>
                  <a:lnTo>
                    <a:pt x="1023550" y="58424"/>
                  </a:lnTo>
                  <a:lnTo>
                    <a:pt x="1031620" y="38862"/>
                  </a:lnTo>
                  <a:lnTo>
                    <a:pt x="1010539" y="36613"/>
                  </a:lnTo>
                  <a:close/>
                </a:path>
                <a:path w="1097152" h="658622">
                  <a:moveTo>
                    <a:pt x="1071465" y="27939"/>
                  </a:moveTo>
                  <a:lnTo>
                    <a:pt x="1025143" y="27939"/>
                  </a:lnTo>
                  <a:lnTo>
                    <a:pt x="1038098" y="49784"/>
                  </a:lnTo>
                  <a:lnTo>
                    <a:pt x="1023550" y="58424"/>
                  </a:lnTo>
                  <a:lnTo>
                    <a:pt x="1007363" y="97662"/>
                  </a:lnTo>
                  <a:lnTo>
                    <a:pt x="1071465" y="27939"/>
                  </a:lnTo>
                  <a:close/>
                </a:path>
                <a:path w="1097152" h="658622">
                  <a:moveTo>
                    <a:pt x="1031621" y="38862"/>
                  </a:moveTo>
                  <a:lnTo>
                    <a:pt x="1023550" y="58424"/>
                  </a:lnTo>
                  <a:lnTo>
                    <a:pt x="1038098" y="49784"/>
                  </a:lnTo>
                  <a:lnTo>
                    <a:pt x="1031621" y="38862"/>
                  </a:lnTo>
                  <a:close/>
                </a:path>
                <a:path w="1097152" h="658622">
                  <a:moveTo>
                    <a:pt x="1025143" y="27939"/>
                  </a:moveTo>
                  <a:lnTo>
                    <a:pt x="1010539" y="36613"/>
                  </a:lnTo>
                  <a:lnTo>
                    <a:pt x="1031620" y="38862"/>
                  </a:lnTo>
                  <a:lnTo>
                    <a:pt x="1025143" y="27939"/>
                  </a:lnTo>
                  <a:close/>
                </a:path>
                <a:path w="1097152" h="658622">
                  <a:moveTo>
                    <a:pt x="1097152" y="0"/>
                  </a:moveTo>
                  <a:lnTo>
                    <a:pt x="968501" y="32130"/>
                  </a:lnTo>
                  <a:lnTo>
                    <a:pt x="1010539" y="36613"/>
                  </a:lnTo>
                  <a:lnTo>
                    <a:pt x="1025143" y="27939"/>
                  </a:lnTo>
                  <a:lnTo>
                    <a:pt x="1071465" y="27939"/>
                  </a:lnTo>
                  <a:lnTo>
                    <a:pt x="1097152" y="0"/>
                  </a:lnTo>
                  <a:close/>
                </a:path>
              </a:pathLst>
            </a:custGeom>
            <a:solidFill>
              <a:srgbClr val="000000"/>
            </a:solidFill>
            <a:ln w="9525">
              <a:noFill/>
              <a:round/>
              <a:headEnd/>
              <a:tailEnd/>
            </a:ln>
          </p:spPr>
          <p:txBody>
            <a:bodyPr lIns="0" tIns="0" rIns="0" bIns="0"/>
            <a:lstStyle/>
            <a:p>
              <a:pPr>
                <a:defRPr/>
              </a:pPr>
              <a:endParaRPr lang="en-GB" sz="1350" dirty="0">
                <a:solidFill>
                  <a:schemeClr val="tx2">
                    <a:lumMod val="75000"/>
                  </a:schemeClr>
                </a:solidFill>
                <a:ea typeface="MS PGothic" panose="020B0600070205080204" pitchFamily="34" charset="-128"/>
              </a:endParaRPr>
            </a:p>
          </p:txBody>
        </p:sp>
        <p:sp>
          <p:nvSpPr>
            <p:cNvPr id="16411" name="object 31"/>
            <p:cNvSpPr>
              <a:spLocks/>
            </p:cNvSpPr>
            <p:nvPr/>
          </p:nvSpPr>
          <p:spPr bwMode="auto">
            <a:xfrm>
              <a:off x="5832475" y="2347913"/>
              <a:ext cx="728663" cy="703262"/>
            </a:xfrm>
            <a:custGeom>
              <a:avLst/>
              <a:gdLst>
                <a:gd name="T0" fmla="*/ 9779 w 730145"/>
                <a:gd name="T1" fmla="*/ 267622 h 702127"/>
                <a:gd name="T2" fmla="*/ 27712 w 730145"/>
                <a:gd name="T3" fmla="*/ 212635 h 702127"/>
                <a:gd name="T4" fmla="*/ 53560 w 730145"/>
                <a:gd name="T5" fmla="*/ 162772 h 702127"/>
                <a:gd name="T6" fmla="*/ 86432 w 730145"/>
                <a:gd name="T7" fmla="*/ 118563 h 702127"/>
                <a:gd name="T8" fmla="*/ 125450 w 730145"/>
                <a:gd name="T9" fmla="*/ 80536 h 702127"/>
                <a:gd name="T10" fmla="*/ 169724 w 730145"/>
                <a:gd name="T11" fmla="*/ 49212 h 702127"/>
                <a:gd name="T12" fmla="*/ 218371 w 730145"/>
                <a:gd name="T13" fmla="*/ 25121 h 702127"/>
                <a:gd name="T14" fmla="*/ 270506 w 730145"/>
                <a:gd name="T15" fmla="*/ 8792 h 702127"/>
                <a:gd name="T16" fmla="*/ 325243 w 730145"/>
                <a:gd name="T17" fmla="*/ 747 h 702127"/>
                <a:gd name="T18" fmla="*/ 353311 w 730145"/>
                <a:gd name="T19" fmla="*/ 0 h 702127"/>
                <a:gd name="T20" fmla="*/ 381698 w 730145"/>
                <a:gd name="T21" fmla="*/ 1514 h 702127"/>
                <a:gd name="T22" fmla="*/ 410293 w 730145"/>
                <a:gd name="T23" fmla="*/ 5378 h 702127"/>
                <a:gd name="T24" fmla="*/ 438986 w 730145"/>
                <a:gd name="T25" fmla="*/ 11631 h 702127"/>
                <a:gd name="T26" fmla="*/ 467127 w 730145"/>
                <a:gd name="T27" fmla="*/ 20178 h 702127"/>
                <a:gd name="T28" fmla="*/ 494108 w 730145"/>
                <a:gd name="T29" fmla="*/ 30801 h 702127"/>
                <a:gd name="T30" fmla="*/ 544290 w 730145"/>
                <a:gd name="T31" fmla="*/ 57808 h 702127"/>
                <a:gd name="T32" fmla="*/ 588990 w 730145"/>
                <a:gd name="T33" fmla="*/ 91750 h 702127"/>
                <a:gd name="T34" fmla="*/ 627665 w 730145"/>
                <a:gd name="T35" fmla="*/ 131733 h 702127"/>
                <a:gd name="T36" fmla="*/ 659771 w 730145"/>
                <a:gd name="T37" fmla="*/ 176853 h 702127"/>
                <a:gd name="T38" fmla="*/ 684763 w 730145"/>
                <a:gd name="T39" fmla="*/ 226216 h 702127"/>
                <a:gd name="T40" fmla="*/ 702100 w 730145"/>
                <a:gd name="T41" fmla="*/ 278922 h 702127"/>
                <a:gd name="T42" fmla="*/ 711238 w 730145"/>
                <a:gd name="T43" fmla="*/ 334075 h 702127"/>
                <a:gd name="T44" fmla="*/ 712559 w 730145"/>
                <a:gd name="T45" fmla="*/ 362287 h 702127"/>
                <a:gd name="T46" fmla="*/ 711629 w 730145"/>
                <a:gd name="T47" fmla="*/ 390780 h 702127"/>
                <a:gd name="T48" fmla="*/ 708376 w 730145"/>
                <a:gd name="T49" fmla="*/ 419425 h 702127"/>
                <a:gd name="T50" fmla="*/ 702730 w 730145"/>
                <a:gd name="T51" fmla="*/ 448125 h 702127"/>
                <a:gd name="T52" fmla="*/ 694811 w 730145"/>
                <a:gd name="T53" fmla="*/ 476227 h 702127"/>
                <a:gd name="T54" fmla="*/ 684802 w 730145"/>
                <a:gd name="T55" fmla="*/ 503116 h 702127"/>
                <a:gd name="T56" fmla="*/ 658964 w 730145"/>
                <a:gd name="T57" fmla="*/ 552987 h 702127"/>
                <a:gd name="T58" fmla="*/ 626104 w 730145"/>
                <a:gd name="T59" fmla="*/ 597211 h 702127"/>
                <a:gd name="T60" fmla="*/ 587103 w 730145"/>
                <a:gd name="T61" fmla="*/ 635257 h 702127"/>
                <a:gd name="T62" fmla="*/ 542848 w 730145"/>
                <a:gd name="T63" fmla="*/ 666600 h 702127"/>
                <a:gd name="T64" fmla="*/ 494220 w 730145"/>
                <a:gd name="T65" fmla="*/ 690709 h 702127"/>
                <a:gd name="T66" fmla="*/ 442102 w 730145"/>
                <a:gd name="T67" fmla="*/ 707055 h 702127"/>
                <a:gd name="T68" fmla="*/ 387379 w 730145"/>
                <a:gd name="T69" fmla="*/ 715114 h 702127"/>
                <a:gd name="T70" fmla="*/ 359316 w 730145"/>
                <a:gd name="T71" fmla="*/ 715869 h 702127"/>
                <a:gd name="T72" fmla="*/ 330934 w 730145"/>
                <a:gd name="T73" fmla="*/ 714353 h 702127"/>
                <a:gd name="T74" fmla="*/ 302340 w 730145"/>
                <a:gd name="T75" fmla="*/ 710501 h 702127"/>
                <a:gd name="T76" fmla="*/ 273647 w 730145"/>
                <a:gd name="T77" fmla="*/ 704248 h 702127"/>
                <a:gd name="T78" fmla="*/ 245506 w 730145"/>
                <a:gd name="T79" fmla="*/ 695696 h 702127"/>
                <a:gd name="T80" fmla="*/ 218527 w 730145"/>
                <a:gd name="T81" fmla="*/ 685072 h 702127"/>
                <a:gd name="T82" fmla="*/ 168344 w 730145"/>
                <a:gd name="T83" fmla="*/ 658054 h 702127"/>
                <a:gd name="T84" fmla="*/ 123640 w 730145"/>
                <a:gd name="T85" fmla="*/ 624098 h 702127"/>
                <a:gd name="T86" fmla="*/ 84960 w 730145"/>
                <a:gd name="T87" fmla="*/ 584101 h 702127"/>
                <a:gd name="T88" fmla="*/ 52848 w 730145"/>
                <a:gd name="T89" fmla="*/ 538960 h 702127"/>
                <a:gd name="T90" fmla="*/ 27843 w 730145"/>
                <a:gd name="T91" fmla="*/ 489576 h 702127"/>
                <a:gd name="T92" fmla="*/ 10491 w 730145"/>
                <a:gd name="T93" fmla="*/ 436853 h 702127"/>
                <a:gd name="T94" fmla="*/ 1332 w 730145"/>
                <a:gd name="T95" fmla="*/ 381685 h 702127"/>
                <a:gd name="T96" fmla="*/ 0 w 730145"/>
                <a:gd name="T97" fmla="*/ 353467 h 702127"/>
                <a:gd name="T98" fmla="*/ 915 w 730145"/>
                <a:gd name="T99" fmla="*/ 324975 h 702127"/>
                <a:gd name="T100" fmla="*/ 4152 w 730145"/>
                <a:gd name="T101" fmla="*/ 296323 h 702127"/>
                <a:gd name="T102" fmla="*/ 9779 w 730145"/>
                <a:gd name="T103" fmla="*/ 267622 h 7021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0145"/>
                <a:gd name="T157" fmla="*/ 0 h 702127"/>
                <a:gd name="T158" fmla="*/ 730145 w 730145"/>
                <a:gd name="T159" fmla="*/ 702127 h 7021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0145" h="702127">
                  <a:moveTo>
                    <a:pt x="10019" y="262485"/>
                  </a:moveTo>
                  <a:lnTo>
                    <a:pt x="28396" y="208553"/>
                  </a:lnTo>
                  <a:lnTo>
                    <a:pt x="54881" y="159648"/>
                  </a:lnTo>
                  <a:lnTo>
                    <a:pt x="88566" y="116288"/>
                  </a:lnTo>
                  <a:lnTo>
                    <a:pt x="128546" y="78989"/>
                  </a:lnTo>
                  <a:lnTo>
                    <a:pt x="173913" y="48268"/>
                  </a:lnTo>
                  <a:lnTo>
                    <a:pt x="223760" y="24640"/>
                  </a:lnTo>
                  <a:lnTo>
                    <a:pt x="277182" y="8624"/>
                  </a:lnTo>
                  <a:lnTo>
                    <a:pt x="333270" y="735"/>
                  </a:lnTo>
                  <a:lnTo>
                    <a:pt x="362031" y="0"/>
                  </a:lnTo>
                  <a:lnTo>
                    <a:pt x="391118" y="1490"/>
                  </a:lnTo>
                  <a:lnTo>
                    <a:pt x="420419" y="5270"/>
                  </a:lnTo>
                  <a:lnTo>
                    <a:pt x="449820" y="11406"/>
                  </a:lnTo>
                  <a:lnTo>
                    <a:pt x="478659" y="19792"/>
                  </a:lnTo>
                  <a:lnTo>
                    <a:pt x="506302" y="30210"/>
                  </a:lnTo>
                  <a:lnTo>
                    <a:pt x="557724" y="56698"/>
                  </a:lnTo>
                  <a:lnTo>
                    <a:pt x="603528" y="89989"/>
                  </a:lnTo>
                  <a:lnTo>
                    <a:pt x="643157" y="129203"/>
                  </a:lnTo>
                  <a:lnTo>
                    <a:pt x="676055" y="173458"/>
                  </a:lnTo>
                  <a:lnTo>
                    <a:pt x="701664" y="221873"/>
                  </a:lnTo>
                  <a:lnTo>
                    <a:pt x="719428" y="273568"/>
                  </a:lnTo>
                  <a:lnTo>
                    <a:pt x="728790" y="327662"/>
                  </a:lnTo>
                  <a:lnTo>
                    <a:pt x="730145" y="355333"/>
                  </a:lnTo>
                  <a:lnTo>
                    <a:pt x="729191" y="383274"/>
                  </a:lnTo>
                  <a:lnTo>
                    <a:pt x="725858" y="411374"/>
                  </a:lnTo>
                  <a:lnTo>
                    <a:pt x="720076" y="439523"/>
                  </a:lnTo>
                  <a:lnTo>
                    <a:pt x="711959" y="467086"/>
                  </a:lnTo>
                  <a:lnTo>
                    <a:pt x="701703" y="493458"/>
                  </a:lnTo>
                  <a:lnTo>
                    <a:pt x="675228" y="542372"/>
                  </a:lnTo>
                  <a:lnTo>
                    <a:pt x="641557" y="585747"/>
                  </a:lnTo>
                  <a:lnTo>
                    <a:pt x="601594" y="623063"/>
                  </a:lnTo>
                  <a:lnTo>
                    <a:pt x="556246" y="653804"/>
                  </a:lnTo>
                  <a:lnTo>
                    <a:pt x="506418" y="677450"/>
                  </a:lnTo>
                  <a:lnTo>
                    <a:pt x="453014" y="693483"/>
                  </a:lnTo>
                  <a:lnTo>
                    <a:pt x="396940" y="701387"/>
                  </a:lnTo>
                  <a:lnTo>
                    <a:pt x="368184" y="702127"/>
                  </a:lnTo>
                  <a:lnTo>
                    <a:pt x="339101" y="700641"/>
                  </a:lnTo>
                  <a:lnTo>
                    <a:pt x="309802" y="696863"/>
                  </a:lnTo>
                  <a:lnTo>
                    <a:pt x="280402" y="690729"/>
                  </a:lnTo>
                  <a:lnTo>
                    <a:pt x="251564" y="682341"/>
                  </a:lnTo>
                  <a:lnTo>
                    <a:pt x="223920" y="671921"/>
                  </a:lnTo>
                  <a:lnTo>
                    <a:pt x="172498" y="645423"/>
                  </a:lnTo>
                  <a:lnTo>
                    <a:pt x="126692" y="612118"/>
                  </a:lnTo>
                  <a:lnTo>
                    <a:pt x="87058" y="572887"/>
                  </a:lnTo>
                  <a:lnTo>
                    <a:pt x="54152" y="528613"/>
                  </a:lnTo>
                  <a:lnTo>
                    <a:pt x="28531" y="480179"/>
                  </a:lnTo>
                  <a:lnTo>
                    <a:pt x="10751" y="428467"/>
                  </a:lnTo>
                  <a:lnTo>
                    <a:pt x="1368" y="374359"/>
                  </a:lnTo>
                  <a:lnTo>
                    <a:pt x="0" y="346682"/>
                  </a:lnTo>
                  <a:lnTo>
                    <a:pt x="939" y="318737"/>
                  </a:lnTo>
                  <a:lnTo>
                    <a:pt x="4256" y="290635"/>
                  </a:lnTo>
                  <a:lnTo>
                    <a:pt x="10019" y="262485"/>
                  </a:lnTo>
                  <a:close/>
                </a:path>
              </a:pathLst>
            </a:custGeom>
            <a:noFill/>
            <a:ln w="12699">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sz="1350"/>
            </a:p>
          </p:txBody>
        </p:sp>
        <p:sp>
          <p:nvSpPr>
            <p:cNvPr id="16412" name="object 32"/>
            <p:cNvSpPr>
              <a:spLocks/>
            </p:cNvSpPr>
            <p:nvPr/>
          </p:nvSpPr>
          <p:spPr bwMode="auto">
            <a:xfrm>
              <a:off x="5835650" y="2613025"/>
              <a:ext cx="722313" cy="173038"/>
            </a:xfrm>
            <a:custGeom>
              <a:avLst/>
              <a:gdLst>
                <a:gd name="T0" fmla="*/ 0 w 722249"/>
                <a:gd name="T1" fmla="*/ 0 h 172974"/>
                <a:gd name="T2" fmla="*/ 723017 w 722249"/>
                <a:gd name="T3" fmla="*/ 173742 h 172974"/>
                <a:gd name="T4" fmla="*/ 0 60000 65536"/>
                <a:gd name="T5" fmla="*/ 0 60000 65536"/>
                <a:gd name="T6" fmla="*/ 0 w 722249"/>
                <a:gd name="T7" fmla="*/ 0 h 172974"/>
                <a:gd name="T8" fmla="*/ 722249 w 722249"/>
                <a:gd name="T9" fmla="*/ 172974 h 172974"/>
              </a:gdLst>
              <a:ahLst/>
              <a:cxnLst>
                <a:cxn ang="T4">
                  <a:pos x="T0" y="T1"/>
                </a:cxn>
                <a:cxn ang="T5">
                  <a:pos x="T2" y="T3"/>
                </a:cxn>
              </a:cxnLst>
              <a:rect l="T6" t="T7" r="T8" b="T9"/>
              <a:pathLst>
                <a:path w="722249" h="172974">
                  <a:moveTo>
                    <a:pt x="0" y="0"/>
                  </a:moveTo>
                  <a:lnTo>
                    <a:pt x="722249" y="172974"/>
                  </a:ln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sz="1350"/>
            </a:p>
          </p:txBody>
        </p:sp>
        <p:sp>
          <p:nvSpPr>
            <p:cNvPr id="16413" name="object 33"/>
            <p:cNvSpPr>
              <a:spLocks/>
            </p:cNvSpPr>
            <p:nvPr/>
          </p:nvSpPr>
          <p:spPr bwMode="auto">
            <a:xfrm>
              <a:off x="6107113" y="2352675"/>
              <a:ext cx="179387" cy="690563"/>
            </a:xfrm>
            <a:custGeom>
              <a:avLst/>
              <a:gdLst>
                <a:gd name="T0" fmla="*/ 180080 w 179324"/>
                <a:gd name="T1" fmla="*/ 0 h 690499"/>
                <a:gd name="T2" fmla="*/ 0 w 179324"/>
                <a:gd name="T3" fmla="*/ 691267 h 690499"/>
                <a:gd name="T4" fmla="*/ 0 60000 65536"/>
                <a:gd name="T5" fmla="*/ 0 60000 65536"/>
                <a:gd name="T6" fmla="*/ 0 w 179324"/>
                <a:gd name="T7" fmla="*/ 0 h 690499"/>
                <a:gd name="T8" fmla="*/ 179324 w 179324"/>
                <a:gd name="T9" fmla="*/ 690499 h 690499"/>
              </a:gdLst>
              <a:ahLst/>
              <a:cxnLst>
                <a:cxn ang="T4">
                  <a:pos x="T0" y="T1"/>
                </a:cxn>
                <a:cxn ang="T5">
                  <a:pos x="T2" y="T3"/>
                </a:cxn>
              </a:cxnLst>
              <a:rect l="T6" t="T7" r="T8" b="T9"/>
              <a:pathLst>
                <a:path w="179324" h="690499">
                  <a:moveTo>
                    <a:pt x="179324" y="0"/>
                  </a:moveTo>
                  <a:lnTo>
                    <a:pt x="0" y="690499"/>
                  </a:ln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sz="1350"/>
            </a:p>
          </p:txBody>
        </p:sp>
        <p:sp>
          <p:nvSpPr>
            <p:cNvPr id="16414" name="object 34"/>
            <p:cNvSpPr>
              <a:spLocks/>
            </p:cNvSpPr>
            <p:nvPr/>
          </p:nvSpPr>
          <p:spPr bwMode="auto">
            <a:xfrm>
              <a:off x="6048375" y="2463800"/>
              <a:ext cx="157163" cy="177800"/>
            </a:xfrm>
            <a:custGeom>
              <a:avLst/>
              <a:gdLst>
                <a:gd name="T0" fmla="*/ 42532 w 156238"/>
                <a:gd name="T1" fmla="*/ 0 h 177390"/>
                <a:gd name="T2" fmla="*/ 0 w 156238"/>
                <a:gd name="T3" fmla="*/ 163209 h 177390"/>
                <a:gd name="T4" fmla="*/ 72023 w 156238"/>
                <a:gd name="T5" fmla="*/ 180323 h 177390"/>
                <a:gd name="T6" fmla="*/ 85625 w 156238"/>
                <a:gd name="T7" fmla="*/ 182252 h 177390"/>
                <a:gd name="T8" fmla="*/ 98324 w 156238"/>
                <a:gd name="T9" fmla="*/ 182376 h 177390"/>
                <a:gd name="T10" fmla="*/ 112238 w 156238"/>
                <a:gd name="T11" fmla="*/ 179888 h 177390"/>
                <a:gd name="T12" fmla="*/ 124263 w 156238"/>
                <a:gd name="T13" fmla="*/ 174879 h 177390"/>
                <a:gd name="T14" fmla="*/ 133550 w 156238"/>
                <a:gd name="T15" fmla="*/ 168418 h 177390"/>
                <a:gd name="T16" fmla="*/ 142699 w 156238"/>
                <a:gd name="T17" fmla="*/ 159138 h 177390"/>
                <a:gd name="T18" fmla="*/ 146830 w 156238"/>
                <a:gd name="T19" fmla="*/ 153546 h 177390"/>
                <a:gd name="T20" fmla="*/ 83974 w 156238"/>
                <a:gd name="T21" fmla="*/ 153546 h 177390"/>
                <a:gd name="T22" fmla="*/ 76886 w 156238"/>
                <a:gd name="T23" fmla="*/ 152373 h 177390"/>
                <a:gd name="T24" fmla="*/ 67208 w 156238"/>
                <a:gd name="T25" fmla="*/ 150152 h 177390"/>
                <a:gd name="T26" fmla="*/ 41578 w 156238"/>
                <a:gd name="T27" fmla="*/ 144017 h 177390"/>
                <a:gd name="T28" fmla="*/ 69660 w 156238"/>
                <a:gd name="T29" fmla="*/ 35775 h 177390"/>
                <a:gd name="T30" fmla="*/ 149401 w 156238"/>
                <a:gd name="T31" fmla="*/ 35775 h 177390"/>
                <a:gd name="T32" fmla="*/ 145729 w 156238"/>
                <a:gd name="T33" fmla="*/ 32138 h 177390"/>
                <a:gd name="T34" fmla="*/ 132697 w 156238"/>
                <a:gd name="T35" fmla="*/ 23727 h 177390"/>
                <a:gd name="T36" fmla="*/ 120827 w 156238"/>
                <a:gd name="T37" fmla="*/ 19268 h 177390"/>
                <a:gd name="T38" fmla="*/ 105378 w 156238"/>
                <a:gd name="T39" fmla="*/ 15015 h 177390"/>
                <a:gd name="T40" fmla="*/ 42532 w 156238"/>
                <a:gd name="T41" fmla="*/ 0 h 177390"/>
                <a:gd name="T42" fmla="*/ 149401 w 156238"/>
                <a:gd name="T43" fmla="*/ 35775 h 177390"/>
                <a:gd name="T44" fmla="*/ 69660 w 156238"/>
                <a:gd name="T45" fmla="*/ 35775 h 177390"/>
                <a:gd name="T46" fmla="*/ 87810 w 156238"/>
                <a:gd name="T47" fmla="*/ 40176 h 177390"/>
                <a:gd name="T48" fmla="*/ 103549 w 156238"/>
                <a:gd name="T49" fmla="*/ 44376 h 177390"/>
                <a:gd name="T50" fmla="*/ 113010 w 156238"/>
                <a:gd name="T51" fmla="*/ 47787 h 177390"/>
                <a:gd name="T52" fmla="*/ 119146 w 156238"/>
                <a:gd name="T53" fmla="*/ 50659 h 177390"/>
                <a:gd name="T54" fmla="*/ 123781 w 156238"/>
                <a:gd name="T55" fmla="*/ 54578 h 177390"/>
                <a:gd name="T56" fmla="*/ 126917 w 156238"/>
                <a:gd name="T57" fmla="*/ 59278 h 177390"/>
                <a:gd name="T58" fmla="*/ 130188 w 156238"/>
                <a:gd name="T59" fmla="*/ 64107 h 177390"/>
                <a:gd name="T60" fmla="*/ 131961 w 156238"/>
                <a:gd name="T61" fmla="*/ 70115 h 177390"/>
                <a:gd name="T62" fmla="*/ 132613 w 156238"/>
                <a:gd name="T63" fmla="*/ 84363 h 177390"/>
                <a:gd name="T64" fmla="*/ 130918 w 156238"/>
                <a:gd name="T65" fmla="*/ 96315 h 177390"/>
                <a:gd name="T66" fmla="*/ 117237 w 156238"/>
                <a:gd name="T67" fmla="*/ 136443 h 177390"/>
                <a:gd name="T68" fmla="*/ 94334 w 156238"/>
                <a:gd name="T69" fmla="*/ 153546 h 177390"/>
                <a:gd name="T70" fmla="*/ 146830 w 156238"/>
                <a:gd name="T71" fmla="*/ 153546 h 177390"/>
                <a:gd name="T72" fmla="*/ 166092 w 156238"/>
                <a:gd name="T73" fmla="*/ 106599 h 177390"/>
                <a:gd name="T74" fmla="*/ 167706 w 156238"/>
                <a:gd name="T75" fmla="*/ 81903 h 177390"/>
                <a:gd name="T76" fmla="*/ 166372 w 156238"/>
                <a:gd name="T77" fmla="*/ 66561 h 177390"/>
                <a:gd name="T78" fmla="*/ 162161 w 156238"/>
                <a:gd name="T79" fmla="*/ 54754 h 177390"/>
                <a:gd name="T80" fmla="*/ 154678 w 156238"/>
                <a:gd name="T81" fmla="*/ 41001 h 177390"/>
                <a:gd name="T82" fmla="*/ 149401 w 156238"/>
                <a:gd name="T83" fmla="*/ 35775 h 1773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6238"/>
                <a:gd name="T127" fmla="*/ 0 h 177390"/>
                <a:gd name="T128" fmla="*/ 156238 w 156238"/>
                <a:gd name="T129" fmla="*/ 177390 h 1773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6238" h="177390">
                  <a:moveTo>
                    <a:pt x="39624" y="0"/>
                  </a:moveTo>
                  <a:lnTo>
                    <a:pt x="0" y="158750"/>
                  </a:lnTo>
                  <a:lnTo>
                    <a:pt x="67098" y="175397"/>
                  </a:lnTo>
                  <a:lnTo>
                    <a:pt x="79770" y="177273"/>
                  </a:lnTo>
                  <a:lnTo>
                    <a:pt x="91599" y="177390"/>
                  </a:lnTo>
                  <a:lnTo>
                    <a:pt x="104562" y="174974"/>
                  </a:lnTo>
                  <a:lnTo>
                    <a:pt x="115765" y="170101"/>
                  </a:lnTo>
                  <a:lnTo>
                    <a:pt x="124417" y="163816"/>
                  </a:lnTo>
                  <a:lnTo>
                    <a:pt x="132941" y="154790"/>
                  </a:lnTo>
                  <a:lnTo>
                    <a:pt x="136790" y="149351"/>
                  </a:lnTo>
                  <a:lnTo>
                    <a:pt x="78232" y="149351"/>
                  </a:lnTo>
                  <a:lnTo>
                    <a:pt x="71627" y="148209"/>
                  </a:lnTo>
                  <a:lnTo>
                    <a:pt x="62611" y="146050"/>
                  </a:lnTo>
                  <a:lnTo>
                    <a:pt x="38735" y="140081"/>
                  </a:lnTo>
                  <a:lnTo>
                    <a:pt x="64897" y="34798"/>
                  </a:lnTo>
                  <a:lnTo>
                    <a:pt x="139183" y="34798"/>
                  </a:lnTo>
                  <a:lnTo>
                    <a:pt x="135761" y="31260"/>
                  </a:lnTo>
                  <a:lnTo>
                    <a:pt x="123623" y="23079"/>
                  </a:lnTo>
                  <a:lnTo>
                    <a:pt x="112566" y="18742"/>
                  </a:lnTo>
                  <a:lnTo>
                    <a:pt x="98171" y="14605"/>
                  </a:lnTo>
                  <a:lnTo>
                    <a:pt x="39624" y="0"/>
                  </a:lnTo>
                  <a:close/>
                </a:path>
                <a:path w="156238" h="177390">
                  <a:moveTo>
                    <a:pt x="139183" y="34798"/>
                  </a:moveTo>
                  <a:lnTo>
                    <a:pt x="64897" y="34798"/>
                  </a:lnTo>
                  <a:lnTo>
                    <a:pt x="81804" y="39078"/>
                  </a:lnTo>
                  <a:lnTo>
                    <a:pt x="96468" y="43164"/>
                  </a:lnTo>
                  <a:lnTo>
                    <a:pt x="105283" y="46482"/>
                  </a:lnTo>
                  <a:lnTo>
                    <a:pt x="110998" y="49275"/>
                  </a:lnTo>
                  <a:lnTo>
                    <a:pt x="115315" y="53086"/>
                  </a:lnTo>
                  <a:lnTo>
                    <a:pt x="118237" y="57658"/>
                  </a:lnTo>
                  <a:lnTo>
                    <a:pt x="121285" y="62357"/>
                  </a:lnTo>
                  <a:lnTo>
                    <a:pt x="122936" y="68199"/>
                  </a:lnTo>
                  <a:lnTo>
                    <a:pt x="123544" y="82057"/>
                  </a:lnTo>
                  <a:lnTo>
                    <a:pt x="121965" y="93681"/>
                  </a:lnTo>
                  <a:lnTo>
                    <a:pt x="109220" y="132715"/>
                  </a:lnTo>
                  <a:lnTo>
                    <a:pt x="87884" y="149351"/>
                  </a:lnTo>
                  <a:lnTo>
                    <a:pt x="136790" y="149351"/>
                  </a:lnTo>
                  <a:lnTo>
                    <a:pt x="154733" y="103686"/>
                  </a:lnTo>
                  <a:lnTo>
                    <a:pt x="156238" y="79665"/>
                  </a:lnTo>
                  <a:lnTo>
                    <a:pt x="154994" y="64743"/>
                  </a:lnTo>
                  <a:lnTo>
                    <a:pt x="151072" y="53258"/>
                  </a:lnTo>
                  <a:lnTo>
                    <a:pt x="144101" y="39881"/>
                  </a:lnTo>
                  <a:lnTo>
                    <a:pt x="139183" y="347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n-US" sz="1350"/>
            </a:p>
          </p:txBody>
        </p:sp>
        <p:sp>
          <p:nvSpPr>
            <p:cNvPr id="16415" name="object 35"/>
            <p:cNvSpPr>
              <a:spLocks/>
            </p:cNvSpPr>
            <p:nvPr/>
          </p:nvSpPr>
          <p:spPr bwMode="auto">
            <a:xfrm>
              <a:off x="6335713" y="2536825"/>
              <a:ext cx="141287" cy="169863"/>
            </a:xfrm>
            <a:custGeom>
              <a:avLst/>
              <a:gdLst>
                <a:gd name="T0" fmla="*/ 658 w 141779"/>
                <a:gd name="T1" fmla="*/ 92801 h 170502"/>
                <a:gd name="T2" fmla="*/ 1515 w 141779"/>
                <a:gd name="T3" fmla="*/ 116942 h 170502"/>
                <a:gd name="T4" fmla="*/ 67239 w 141779"/>
                <a:gd name="T5" fmla="*/ 162991 h 170502"/>
                <a:gd name="T6" fmla="*/ 114011 w 141779"/>
                <a:gd name="T7" fmla="*/ 146598 h 170502"/>
                <a:gd name="T8" fmla="*/ 70008 w 141779"/>
                <a:gd name="T9" fmla="*/ 136086 h 170502"/>
                <a:gd name="T10" fmla="*/ 44741 w 141779"/>
                <a:gd name="T11" fmla="*/ 129194 h 170502"/>
                <a:gd name="T12" fmla="*/ 32040 w 141779"/>
                <a:gd name="T13" fmla="*/ 110466 h 170502"/>
                <a:gd name="T14" fmla="*/ 698 w 141779"/>
                <a:gd name="T15" fmla="*/ 92495 h 170502"/>
                <a:gd name="T16" fmla="*/ 25763 w 141779"/>
                <a:gd name="T17" fmla="*/ 21681 h 170502"/>
                <a:gd name="T18" fmla="*/ 23792 w 141779"/>
                <a:gd name="T19" fmla="*/ 56271 h 170502"/>
                <a:gd name="T20" fmla="*/ 74808 w 141779"/>
                <a:gd name="T21" fmla="*/ 97334 h 170502"/>
                <a:gd name="T22" fmla="*/ 86937 w 141779"/>
                <a:gd name="T23" fmla="*/ 104877 h 170502"/>
                <a:gd name="T24" fmla="*/ 93028 w 141779"/>
                <a:gd name="T25" fmla="*/ 113984 h 170502"/>
                <a:gd name="T26" fmla="*/ 92419 w 141779"/>
                <a:gd name="T27" fmla="*/ 120905 h 170502"/>
                <a:gd name="T28" fmla="*/ 87303 w 141779"/>
                <a:gd name="T29" fmla="*/ 130737 h 170502"/>
                <a:gd name="T30" fmla="*/ 70008 w 141779"/>
                <a:gd name="T31" fmla="*/ 136086 h 170502"/>
                <a:gd name="T32" fmla="*/ 124250 w 141779"/>
                <a:gd name="T33" fmla="*/ 123359 h 170502"/>
                <a:gd name="T34" fmla="*/ 121975 w 141779"/>
                <a:gd name="T35" fmla="*/ 99437 h 170502"/>
                <a:gd name="T36" fmla="*/ 71520 w 141779"/>
                <a:gd name="T37" fmla="*/ 59609 h 170502"/>
                <a:gd name="T38" fmla="*/ 54046 w 141779"/>
                <a:gd name="T39" fmla="*/ 46847 h 170502"/>
                <a:gd name="T40" fmla="*/ 50881 w 141779"/>
                <a:gd name="T41" fmla="*/ 40049 h 170502"/>
                <a:gd name="T42" fmla="*/ 55144 w 141779"/>
                <a:gd name="T43" fmla="*/ 29851 h 170502"/>
                <a:gd name="T44" fmla="*/ 127161 w 141779"/>
                <a:gd name="T45" fmla="*/ 25845 h 170502"/>
                <a:gd name="T46" fmla="*/ 117612 w 141779"/>
                <a:gd name="T47" fmla="*/ 15728 h 170502"/>
                <a:gd name="T48" fmla="*/ 94870 w 141779"/>
                <a:gd name="T49" fmla="*/ 5328 h 170502"/>
                <a:gd name="T50" fmla="*/ 66209 w 141779"/>
                <a:gd name="T51" fmla="*/ 0 h 170502"/>
                <a:gd name="T52" fmla="*/ 72442 w 141779"/>
                <a:gd name="T53" fmla="*/ 25845 h 170502"/>
                <a:gd name="T54" fmla="*/ 96072 w 141779"/>
                <a:gd name="T55" fmla="*/ 33495 h 170502"/>
                <a:gd name="T56" fmla="*/ 103016 w 141779"/>
                <a:gd name="T57" fmla="*/ 42477 h 170502"/>
                <a:gd name="T58" fmla="*/ 103869 w 141779"/>
                <a:gd name="T59" fmla="*/ 56924 h 170502"/>
                <a:gd name="T60" fmla="*/ 135424 w 141779"/>
                <a:gd name="T61" fmla="*/ 44780 h 170502"/>
                <a:gd name="T62" fmla="*/ 127161 w 141779"/>
                <a:gd name="T63" fmla="*/ 25845 h 1705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1779"/>
                <a:gd name="T97" fmla="*/ 0 h 170502"/>
                <a:gd name="T98" fmla="*/ 141779 w 141779"/>
                <a:gd name="T99" fmla="*/ 170502 h 1705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1779" h="170502">
                  <a:moveTo>
                    <a:pt x="724" y="96759"/>
                  </a:moveTo>
                  <a:lnTo>
                    <a:pt x="682" y="97077"/>
                  </a:lnTo>
                  <a:lnTo>
                    <a:pt x="0" y="110148"/>
                  </a:lnTo>
                  <a:lnTo>
                    <a:pt x="1575" y="122332"/>
                  </a:lnTo>
                  <a:lnTo>
                    <a:pt x="29788" y="158786"/>
                  </a:lnTo>
                  <a:lnTo>
                    <a:pt x="70103" y="170502"/>
                  </a:lnTo>
                  <a:lnTo>
                    <a:pt x="82418" y="170437"/>
                  </a:lnTo>
                  <a:lnTo>
                    <a:pt x="118867" y="153355"/>
                  </a:lnTo>
                  <a:lnTo>
                    <a:pt x="125258" y="142362"/>
                  </a:lnTo>
                  <a:lnTo>
                    <a:pt x="72990" y="142362"/>
                  </a:lnTo>
                  <a:lnTo>
                    <a:pt x="58816" y="140328"/>
                  </a:lnTo>
                  <a:lnTo>
                    <a:pt x="46647" y="135150"/>
                  </a:lnTo>
                  <a:lnTo>
                    <a:pt x="37625" y="126456"/>
                  </a:lnTo>
                  <a:lnTo>
                    <a:pt x="33406" y="115557"/>
                  </a:lnTo>
                  <a:lnTo>
                    <a:pt x="32601" y="101585"/>
                  </a:lnTo>
                  <a:lnTo>
                    <a:pt x="724" y="96759"/>
                  </a:lnTo>
                  <a:close/>
                </a:path>
                <a:path w="141779" h="170502">
                  <a:moveTo>
                    <a:pt x="69030" y="0"/>
                  </a:moveTo>
                  <a:lnTo>
                    <a:pt x="26861" y="22680"/>
                  </a:lnTo>
                  <a:lnTo>
                    <a:pt x="21716" y="47181"/>
                  </a:lnTo>
                  <a:lnTo>
                    <a:pt x="24805" y="58865"/>
                  </a:lnTo>
                  <a:lnTo>
                    <a:pt x="64434" y="94424"/>
                  </a:lnTo>
                  <a:lnTo>
                    <a:pt x="77995" y="101821"/>
                  </a:lnTo>
                  <a:lnTo>
                    <a:pt x="85687" y="106284"/>
                  </a:lnTo>
                  <a:lnTo>
                    <a:pt x="90640" y="109713"/>
                  </a:lnTo>
                  <a:lnTo>
                    <a:pt x="93942" y="112888"/>
                  </a:lnTo>
                  <a:lnTo>
                    <a:pt x="96990" y="119238"/>
                  </a:lnTo>
                  <a:lnTo>
                    <a:pt x="97371" y="122794"/>
                  </a:lnTo>
                  <a:lnTo>
                    <a:pt x="96355" y="126477"/>
                  </a:lnTo>
                  <a:lnTo>
                    <a:pt x="94958" y="132319"/>
                  </a:lnTo>
                  <a:lnTo>
                    <a:pt x="91021" y="136764"/>
                  </a:lnTo>
                  <a:lnTo>
                    <a:pt x="83785" y="140231"/>
                  </a:lnTo>
                  <a:lnTo>
                    <a:pt x="72990" y="142362"/>
                  </a:lnTo>
                  <a:lnTo>
                    <a:pt x="125258" y="142362"/>
                  </a:lnTo>
                  <a:lnTo>
                    <a:pt x="129543" y="129045"/>
                  </a:lnTo>
                  <a:lnTo>
                    <a:pt x="129968" y="117045"/>
                  </a:lnTo>
                  <a:lnTo>
                    <a:pt x="127171" y="104019"/>
                  </a:lnTo>
                  <a:lnTo>
                    <a:pt x="90765" y="71081"/>
                  </a:lnTo>
                  <a:lnTo>
                    <a:pt x="74567" y="62356"/>
                  </a:lnTo>
                  <a:lnTo>
                    <a:pt x="62773" y="54972"/>
                  </a:lnTo>
                  <a:lnTo>
                    <a:pt x="56350" y="49007"/>
                  </a:lnTo>
                  <a:lnTo>
                    <a:pt x="53810" y="45578"/>
                  </a:lnTo>
                  <a:lnTo>
                    <a:pt x="53048" y="41895"/>
                  </a:lnTo>
                  <a:lnTo>
                    <a:pt x="54953" y="34021"/>
                  </a:lnTo>
                  <a:lnTo>
                    <a:pt x="57493" y="31227"/>
                  </a:lnTo>
                  <a:lnTo>
                    <a:pt x="67780" y="27036"/>
                  </a:lnTo>
                  <a:lnTo>
                    <a:pt x="132577" y="27036"/>
                  </a:lnTo>
                  <a:lnTo>
                    <a:pt x="130090" y="22879"/>
                  </a:lnTo>
                  <a:lnTo>
                    <a:pt x="122623" y="16453"/>
                  </a:lnTo>
                  <a:lnTo>
                    <a:pt x="112449" y="10732"/>
                  </a:lnTo>
                  <a:lnTo>
                    <a:pt x="98912" y="5573"/>
                  </a:lnTo>
                  <a:lnTo>
                    <a:pt x="81356" y="833"/>
                  </a:lnTo>
                  <a:lnTo>
                    <a:pt x="69030" y="0"/>
                  </a:lnTo>
                  <a:close/>
                </a:path>
                <a:path w="141779" h="170502">
                  <a:moveTo>
                    <a:pt x="132577" y="27036"/>
                  </a:moveTo>
                  <a:lnTo>
                    <a:pt x="75527" y="27036"/>
                  </a:lnTo>
                  <a:lnTo>
                    <a:pt x="93815" y="31608"/>
                  </a:lnTo>
                  <a:lnTo>
                    <a:pt x="100165" y="35037"/>
                  </a:lnTo>
                  <a:lnTo>
                    <a:pt x="103848" y="39736"/>
                  </a:lnTo>
                  <a:lnTo>
                    <a:pt x="107404" y="44435"/>
                  </a:lnTo>
                  <a:lnTo>
                    <a:pt x="108928" y="51039"/>
                  </a:lnTo>
                  <a:lnTo>
                    <a:pt x="108293" y="59548"/>
                  </a:lnTo>
                  <a:lnTo>
                    <a:pt x="141779" y="58408"/>
                  </a:lnTo>
                  <a:lnTo>
                    <a:pt x="141194" y="46844"/>
                  </a:lnTo>
                  <a:lnTo>
                    <a:pt x="137451" y="35182"/>
                  </a:lnTo>
                  <a:lnTo>
                    <a:pt x="132577" y="270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n-US" sz="1350"/>
            </a:p>
          </p:txBody>
        </p:sp>
        <p:sp>
          <p:nvSpPr>
            <p:cNvPr id="16416" name="object 36"/>
            <p:cNvSpPr>
              <a:spLocks/>
            </p:cNvSpPr>
            <p:nvPr/>
          </p:nvSpPr>
          <p:spPr bwMode="auto">
            <a:xfrm>
              <a:off x="5975350" y="2754313"/>
              <a:ext cx="150813" cy="166687"/>
            </a:xfrm>
            <a:custGeom>
              <a:avLst/>
              <a:gdLst>
                <a:gd name="T0" fmla="*/ 39113 w 150976"/>
                <a:gd name="T1" fmla="*/ 0 h 166750"/>
                <a:gd name="T2" fmla="*/ 0 w 150976"/>
                <a:gd name="T3" fmla="*/ 158030 h 166750"/>
                <a:gd name="T4" fmla="*/ 31717 w 150976"/>
                <a:gd name="T5" fmla="*/ 165994 h 166750"/>
                <a:gd name="T6" fmla="*/ 46384 w 150976"/>
                <a:gd name="T7" fmla="*/ 106327 h 166750"/>
                <a:gd name="T8" fmla="*/ 130557 w 150976"/>
                <a:gd name="T9" fmla="*/ 106327 h 166750"/>
                <a:gd name="T10" fmla="*/ 140567 w 150976"/>
                <a:gd name="T11" fmla="*/ 95233 h 166750"/>
                <a:gd name="T12" fmla="*/ 143500 w 150976"/>
                <a:gd name="T13" fmla="*/ 87796 h 166750"/>
                <a:gd name="T14" fmla="*/ 95431 w 150976"/>
                <a:gd name="T15" fmla="*/ 87796 h 166750"/>
                <a:gd name="T16" fmla="*/ 85601 w 150976"/>
                <a:gd name="T17" fmla="*/ 87071 h 166750"/>
                <a:gd name="T18" fmla="*/ 70329 w 150976"/>
                <a:gd name="T19" fmla="*/ 83816 h 166750"/>
                <a:gd name="T20" fmla="*/ 53029 w 150976"/>
                <a:gd name="T21" fmla="*/ 79523 h 166750"/>
                <a:gd name="T22" fmla="*/ 64186 w 150976"/>
                <a:gd name="T23" fmla="*/ 34642 h 166750"/>
                <a:gd name="T24" fmla="*/ 138533 w 150976"/>
                <a:gd name="T25" fmla="*/ 34642 h 166750"/>
                <a:gd name="T26" fmla="*/ 136611 w 150976"/>
                <a:gd name="T27" fmla="*/ 31960 h 166750"/>
                <a:gd name="T28" fmla="*/ 126423 w 150976"/>
                <a:gd name="T29" fmla="*/ 24224 h 166750"/>
                <a:gd name="T30" fmla="*/ 118536 w 150976"/>
                <a:gd name="T31" fmla="*/ 20955 h 166750"/>
                <a:gd name="T32" fmla="*/ 106374 w 150976"/>
                <a:gd name="T33" fmla="*/ 17142 h 166750"/>
                <a:gd name="T34" fmla="*/ 89887 w 150976"/>
                <a:gd name="T35" fmla="*/ 12767 h 166750"/>
                <a:gd name="T36" fmla="*/ 39113 w 150976"/>
                <a:gd name="T37" fmla="*/ 0 h 166750"/>
                <a:gd name="T38" fmla="*/ 130557 w 150976"/>
                <a:gd name="T39" fmla="*/ 106327 h 166750"/>
                <a:gd name="T40" fmla="*/ 46384 w 150976"/>
                <a:gd name="T41" fmla="*/ 106327 h 166750"/>
                <a:gd name="T42" fmla="*/ 77582 w 150976"/>
                <a:gd name="T43" fmla="*/ 114036 h 166750"/>
                <a:gd name="T44" fmla="*/ 90318 w 150976"/>
                <a:gd name="T45" fmla="*/ 116481 h 166750"/>
                <a:gd name="T46" fmla="*/ 100415 w 150976"/>
                <a:gd name="T47" fmla="*/ 117574 h 166750"/>
                <a:gd name="T48" fmla="*/ 106309 w 150976"/>
                <a:gd name="T49" fmla="*/ 117698 h 166750"/>
                <a:gd name="T50" fmla="*/ 112325 w 150976"/>
                <a:gd name="T51" fmla="*/ 116566 h 166750"/>
                <a:gd name="T52" fmla="*/ 121141 w 150976"/>
                <a:gd name="T53" fmla="*/ 113129 h 166750"/>
                <a:gd name="T54" fmla="*/ 129679 w 150976"/>
                <a:gd name="T55" fmla="*/ 107291 h 166750"/>
                <a:gd name="T56" fmla="*/ 130557 w 150976"/>
                <a:gd name="T57" fmla="*/ 106327 h 166750"/>
                <a:gd name="T58" fmla="*/ 138533 w 150976"/>
                <a:gd name="T59" fmla="*/ 34642 h 166750"/>
                <a:gd name="T60" fmla="*/ 64186 w 150976"/>
                <a:gd name="T61" fmla="*/ 34642 h 166750"/>
                <a:gd name="T62" fmla="*/ 79480 w 150976"/>
                <a:gd name="T63" fmla="*/ 38555 h 166750"/>
                <a:gd name="T64" fmla="*/ 90890 w 150976"/>
                <a:gd name="T65" fmla="*/ 41337 h 166750"/>
                <a:gd name="T66" fmla="*/ 98286 w 150976"/>
                <a:gd name="T67" fmla="*/ 43614 h 166750"/>
                <a:gd name="T68" fmla="*/ 115837 w 150976"/>
                <a:gd name="T69" fmla="*/ 65232 h 166750"/>
                <a:gd name="T70" fmla="*/ 113329 w 150976"/>
                <a:gd name="T71" fmla="*/ 75725 h 166750"/>
                <a:gd name="T72" fmla="*/ 111074 w 150976"/>
                <a:gd name="T73" fmla="*/ 79523 h 166750"/>
                <a:gd name="T74" fmla="*/ 104554 w 150976"/>
                <a:gd name="T75" fmla="*/ 85341 h 166750"/>
                <a:gd name="T76" fmla="*/ 100667 w 150976"/>
                <a:gd name="T77" fmla="*/ 87107 h 166750"/>
                <a:gd name="T78" fmla="*/ 95431 w 150976"/>
                <a:gd name="T79" fmla="*/ 87796 h 166750"/>
                <a:gd name="T80" fmla="*/ 143500 w 150976"/>
                <a:gd name="T81" fmla="*/ 87796 h 166750"/>
                <a:gd name="T82" fmla="*/ 144849 w 150976"/>
                <a:gd name="T83" fmla="*/ 84369 h 166750"/>
                <a:gd name="T84" fmla="*/ 149032 w 150976"/>
                <a:gd name="T85" fmla="*/ 66710 h 166750"/>
                <a:gd name="T86" fmla="*/ 148109 w 150976"/>
                <a:gd name="T87" fmla="*/ 54706 h 166750"/>
                <a:gd name="T88" fmla="*/ 143983 w 150976"/>
                <a:gd name="T89" fmla="*/ 42240 h 166750"/>
                <a:gd name="T90" fmla="*/ 138533 w 150976"/>
                <a:gd name="T91" fmla="*/ 34642 h 1667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0976"/>
                <a:gd name="T139" fmla="*/ 0 h 166750"/>
                <a:gd name="T140" fmla="*/ 150976 w 150976"/>
                <a:gd name="T141" fmla="*/ 166750 h 1667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0976" h="166750">
                  <a:moveTo>
                    <a:pt x="39624" y="0"/>
                  </a:moveTo>
                  <a:lnTo>
                    <a:pt x="0" y="158750"/>
                  </a:lnTo>
                  <a:lnTo>
                    <a:pt x="32131" y="166750"/>
                  </a:lnTo>
                  <a:lnTo>
                    <a:pt x="46989" y="106807"/>
                  </a:lnTo>
                  <a:lnTo>
                    <a:pt x="132260" y="106807"/>
                  </a:lnTo>
                  <a:lnTo>
                    <a:pt x="142401" y="95665"/>
                  </a:lnTo>
                  <a:lnTo>
                    <a:pt x="145372" y="88192"/>
                  </a:lnTo>
                  <a:lnTo>
                    <a:pt x="96675" y="88192"/>
                  </a:lnTo>
                  <a:lnTo>
                    <a:pt x="86719" y="87467"/>
                  </a:lnTo>
                  <a:lnTo>
                    <a:pt x="71247" y="84200"/>
                  </a:lnTo>
                  <a:lnTo>
                    <a:pt x="53721" y="79883"/>
                  </a:lnTo>
                  <a:lnTo>
                    <a:pt x="65024" y="34798"/>
                  </a:lnTo>
                  <a:lnTo>
                    <a:pt x="140341" y="34798"/>
                  </a:lnTo>
                  <a:lnTo>
                    <a:pt x="138393" y="32104"/>
                  </a:lnTo>
                  <a:lnTo>
                    <a:pt x="128073" y="24332"/>
                  </a:lnTo>
                  <a:lnTo>
                    <a:pt x="120083" y="21051"/>
                  </a:lnTo>
                  <a:lnTo>
                    <a:pt x="107761" y="17216"/>
                  </a:lnTo>
                  <a:lnTo>
                    <a:pt x="91059" y="12827"/>
                  </a:lnTo>
                  <a:lnTo>
                    <a:pt x="39624" y="0"/>
                  </a:lnTo>
                  <a:close/>
                </a:path>
                <a:path w="150976" h="166750">
                  <a:moveTo>
                    <a:pt x="132260" y="106807"/>
                  </a:moveTo>
                  <a:lnTo>
                    <a:pt x="46989" y="106807"/>
                  </a:lnTo>
                  <a:lnTo>
                    <a:pt x="78594" y="114552"/>
                  </a:lnTo>
                  <a:lnTo>
                    <a:pt x="91497" y="117009"/>
                  </a:lnTo>
                  <a:lnTo>
                    <a:pt x="101726" y="118110"/>
                  </a:lnTo>
                  <a:lnTo>
                    <a:pt x="107696" y="118237"/>
                  </a:lnTo>
                  <a:lnTo>
                    <a:pt x="113791" y="117094"/>
                  </a:lnTo>
                  <a:lnTo>
                    <a:pt x="122720" y="113645"/>
                  </a:lnTo>
                  <a:lnTo>
                    <a:pt x="131371" y="107783"/>
                  </a:lnTo>
                  <a:lnTo>
                    <a:pt x="132260" y="106807"/>
                  </a:lnTo>
                  <a:close/>
                </a:path>
                <a:path w="150976" h="166750">
                  <a:moveTo>
                    <a:pt x="140341" y="34798"/>
                  </a:moveTo>
                  <a:lnTo>
                    <a:pt x="65024" y="34798"/>
                  </a:lnTo>
                  <a:lnTo>
                    <a:pt x="80517" y="38735"/>
                  </a:lnTo>
                  <a:lnTo>
                    <a:pt x="92075" y="41529"/>
                  </a:lnTo>
                  <a:lnTo>
                    <a:pt x="99567" y="43815"/>
                  </a:lnTo>
                  <a:lnTo>
                    <a:pt x="117348" y="65532"/>
                  </a:lnTo>
                  <a:lnTo>
                    <a:pt x="114808" y="76073"/>
                  </a:lnTo>
                  <a:lnTo>
                    <a:pt x="112522" y="79883"/>
                  </a:lnTo>
                  <a:lnTo>
                    <a:pt x="105917" y="85725"/>
                  </a:lnTo>
                  <a:lnTo>
                    <a:pt x="101981" y="87503"/>
                  </a:lnTo>
                  <a:lnTo>
                    <a:pt x="96675" y="88192"/>
                  </a:lnTo>
                  <a:lnTo>
                    <a:pt x="145372" y="88192"/>
                  </a:lnTo>
                  <a:lnTo>
                    <a:pt x="146739" y="84753"/>
                  </a:lnTo>
                  <a:lnTo>
                    <a:pt x="150976" y="67010"/>
                  </a:lnTo>
                  <a:lnTo>
                    <a:pt x="150041" y="54958"/>
                  </a:lnTo>
                  <a:lnTo>
                    <a:pt x="145861" y="42432"/>
                  </a:lnTo>
                  <a:lnTo>
                    <a:pt x="140341" y="347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n-US" sz="1350"/>
            </a:p>
          </p:txBody>
        </p:sp>
        <p:sp>
          <p:nvSpPr>
            <p:cNvPr id="16417" name="object 37"/>
            <p:cNvSpPr>
              <a:spLocks/>
            </p:cNvSpPr>
            <p:nvPr/>
          </p:nvSpPr>
          <p:spPr bwMode="auto">
            <a:xfrm>
              <a:off x="6238875" y="2832100"/>
              <a:ext cx="158750" cy="182563"/>
            </a:xfrm>
            <a:custGeom>
              <a:avLst/>
              <a:gdLst>
                <a:gd name="T0" fmla="*/ 143543 w 159385"/>
                <a:gd name="T1" fmla="*/ 114744 h 183134"/>
                <a:gd name="T2" fmla="*/ 53508 w 159385"/>
                <a:gd name="T3" fmla="*/ 114744 h 183134"/>
                <a:gd name="T4" fmla="*/ 114038 w 159385"/>
                <a:gd name="T5" fmla="*/ 129913 h 183134"/>
                <a:gd name="T6" fmla="*/ 118639 w 159385"/>
                <a:gd name="T7" fmla="*/ 168080 h 183134"/>
                <a:gd name="T8" fmla="*/ 151930 w 159385"/>
                <a:gd name="T9" fmla="*/ 176399 h 183134"/>
                <a:gd name="T10" fmla="*/ 143543 w 159385"/>
                <a:gd name="T11" fmla="*/ 114744 h 183134"/>
                <a:gd name="T12" fmla="*/ 96727 w 159385"/>
                <a:gd name="T13" fmla="*/ 0 h 183134"/>
                <a:gd name="T14" fmla="*/ 0 w 159385"/>
                <a:gd name="T15" fmla="*/ 138109 h 183134"/>
                <a:gd name="T16" fmla="*/ 32444 w 159385"/>
                <a:gd name="T17" fmla="*/ 146304 h 183134"/>
                <a:gd name="T18" fmla="*/ 53508 w 159385"/>
                <a:gd name="T19" fmla="*/ 114744 h 183134"/>
                <a:gd name="T20" fmla="*/ 143543 w 159385"/>
                <a:gd name="T21" fmla="*/ 114744 h 183134"/>
                <a:gd name="T22" fmla="*/ 141778 w 159385"/>
                <a:gd name="T23" fmla="*/ 101781 h 183134"/>
                <a:gd name="T24" fmla="*/ 110527 w 159385"/>
                <a:gd name="T25" fmla="*/ 101781 h 183134"/>
                <a:gd name="T26" fmla="*/ 69247 w 159385"/>
                <a:gd name="T27" fmla="*/ 91257 h 183134"/>
                <a:gd name="T28" fmla="*/ 103747 w 159385"/>
                <a:gd name="T29" fmla="*/ 39757 h 183134"/>
                <a:gd name="T30" fmla="*/ 133342 w 159385"/>
                <a:gd name="T31" fmla="*/ 39757 h 183134"/>
                <a:gd name="T32" fmla="*/ 129050 w 159385"/>
                <a:gd name="T33" fmla="*/ 8196 h 183134"/>
                <a:gd name="T34" fmla="*/ 96727 w 159385"/>
                <a:gd name="T35" fmla="*/ 0 h 183134"/>
                <a:gd name="T36" fmla="*/ 133342 w 159385"/>
                <a:gd name="T37" fmla="*/ 39757 h 183134"/>
                <a:gd name="T38" fmla="*/ 103747 w 159385"/>
                <a:gd name="T39" fmla="*/ 39757 h 183134"/>
                <a:gd name="T40" fmla="*/ 110527 w 159385"/>
                <a:gd name="T41" fmla="*/ 101781 h 183134"/>
                <a:gd name="T42" fmla="*/ 141778 w 159385"/>
                <a:gd name="T43" fmla="*/ 101781 h 183134"/>
                <a:gd name="T44" fmla="*/ 133342 w 159385"/>
                <a:gd name="T45" fmla="*/ 39757 h 1831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9385"/>
                <a:gd name="T70" fmla="*/ 0 h 183134"/>
                <a:gd name="T71" fmla="*/ 159385 w 159385"/>
                <a:gd name="T72" fmla="*/ 183134 h 1831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9385" h="183134">
                  <a:moveTo>
                    <a:pt x="150586" y="119125"/>
                  </a:moveTo>
                  <a:lnTo>
                    <a:pt x="56134" y="119125"/>
                  </a:lnTo>
                  <a:lnTo>
                    <a:pt x="119634" y="134874"/>
                  </a:lnTo>
                  <a:lnTo>
                    <a:pt x="124460" y="174498"/>
                  </a:lnTo>
                  <a:lnTo>
                    <a:pt x="159385" y="183134"/>
                  </a:lnTo>
                  <a:lnTo>
                    <a:pt x="150586" y="119125"/>
                  </a:lnTo>
                  <a:close/>
                </a:path>
                <a:path w="159385" h="183134">
                  <a:moveTo>
                    <a:pt x="101473" y="0"/>
                  </a:moveTo>
                  <a:lnTo>
                    <a:pt x="0" y="143383"/>
                  </a:lnTo>
                  <a:lnTo>
                    <a:pt x="34036" y="151891"/>
                  </a:lnTo>
                  <a:lnTo>
                    <a:pt x="56134" y="119125"/>
                  </a:lnTo>
                  <a:lnTo>
                    <a:pt x="150586" y="119125"/>
                  </a:lnTo>
                  <a:lnTo>
                    <a:pt x="148736" y="105663"/>
                  </a:lnTo>
                  <a:lnTo>
                    <a:pt x="115950" y="105663"/>
                  </a:lnTo>
                  <a:lnTo>
                    <a:pt x="72644" y="94741"/>
                  </a:lnTo>
                  <a:lnTo>
                    <a:pt x="108838" y="41275"/>
                  </a:lnTo>
                  <a:lnTo>
                    <a:pt x="139885" y="41275"/>
                  </a:lnTo>
                  <a:lnTo>
                    <a:pt x="135382" y="8509"/>
                  </a:lnTo>
                  <a:lnTo>
                    <a:pt x="101473" y="0"/>
                  </a:lnTo>
                  <a:close/>
                </a:path>
                <a:path w="159385" h="183134">
                  <a:moveTo>
                    <a:pt x="139885" y="41275"/>
                  </a:moveTo>
                  <a:lnTo>
                    <a:pt x="108838" y="41275"/>
                  </a:lnTo>
                  <a:lnTo>
                    <a:pt x="115950" y="105663"/>
                  </a:lnTo>
                  <a:lnTo>
                    <a:pt x="148736" y="105663"/>
                  </a:lnTo>
                  <a:lnTo>
                    <a:pt x="139885" y="4127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n-US" sz="1350"/>
            </a:p>
          </p:txBody>
        </p:sp>
        <p:grpSp>
          <p:nvGrpSpPr>
            <p:cNvPr id="16418" name="Group 45"/>
            <p:cNvGrpSpPr>
              <a:grpSpLocks/>
            </p:cNvGrpSpPr>
            <p:nvPr/>
          </p:nvGrpSpPr>
          <p:grpSpPr bwMode="auto">
            <a:xfrm rot="1981540">
              <a:off x="3058813" y="3936493"/>
              <a:ext cx="793661" cy="738188"/>
              <a:chOff x="4876800" y="2876550"/>
              <a:chExt cx="793661" cy="738188"/>
            </a:xfrm>
          </p:grpSpPr>
          <p:sp>
            <p:nvSpPr>
              <p:cNvPr id="16423" name="object 16"/>
              <p:cNvSpPr>
                <a:spLocks/>
              </p:cNvSpPr>
              <p:nvPr/>
            </p:nvSpPr>
            <p:spPr bwMode="auto">
              <a:xfrm>
                <a:off x="4883150" y="2882900"/>
                <a:ext cx="768350" cy="730250"/>
              </a:xfrm>
              <a:custGeom>
                <a:avLst/>
                <a:gdLst>
                  <a:gd name="T0" fmla="*/ 0 w 768350"/>
                  <a:gd name="T1" fmla="*/ 365125 h 730250"/>
                  <a:gd name="T2" fmla="*/ 5027 w 768350"/>
                  <a:gd name="T3" fmla="*/ 305894 h 730250"/>
                  <a:gd name="T4" fmla="*/ 19581 w 768350"/>
                  <a:gd name="T5" fmla="*/ 249708 h 730250"/>
                  <a:gd name="T6" fmla="*/ 42872 w 768350"/>
                  <a:gd name="T7" fmla="*/ 197318 h 730250"/>
                  <a:gd name="T8" fmla="*/ 74111 w 768350"/>
                  <a:gd name="T9" fmla="*/ 149476 h 730250"/>
                  <a:gd name="T10" fmla="*/ 112506 w 768350"/>
                  <a:gd name="T11" fmla="*/ 106934 h 730250"/>
                  <a:gd name="T12" fmla="*/ 157267 w 768350"/>
                  <a:gd name="T13" fmla="*/ 70441 h 730250"/>
                  <a:gd name="T14" fmla="*/ 207605 w 768350"/>
                  <a:gd name="T15" fmla="*/ 40750 h 730250"/>
                  <a:gd name="T16" fmla="*/ 262729 w 768350"/>
                  <a:gd name="T17" fmla="*/ 18612 h 730250"/>
                  <a:gd name="T18" fmla="*/ 321849 w 768350"/>
                  <a:gd name="T19" fmla="*/ 4778 h 730250"/>
                  <a:gd name="T20" fmla="*/ 384175 w 768350"/>
                  <a:gd name="T21" fmla="*/ 0 h 730250"/>
                  <a:gd name="T22" fmla="*/ 415689 w 768350"/>
                  <a:gd name="T23" fmla="*/ 1210 h 730250"/>
                  <a:gd name="T24" fmla="*/ 446500 w 768350"/>
                  <a:gd name="T25" fmla="*/ 4778 h 730250"/>
                  <a:gd name="T26" fmla="*/ 505620 w 768350"/>
                  <a:gd name="T27" fmla="*/ 18612 h 730250"/>
                  <a:gd name="T28" fmla="*/ 560744 w 768350"/>
                  <a:gd name="T29" fmla="*/ 40750 h 730250"/>
                  <a:gd name="T30" fmla="*/ 611082 w 768350"/>
                  <a:gd name="T31" fmla="*/ 70441 h 730250"/>
                  <a:gd name="T32" fmla="*/ 655843 w 768350"/>
                  <a:gd name="T33" fmla="*/ 106934 h 730250"/>
                  <a:gd name="T34" fmla="*/ 694238 w 768350"/>
                  <a:gd name="T35" fmla="*/ 149476 h 730250"/>
                  <a:gd name="T36" fmla="*/ 725477 w 768350"/>
                  <a:gd name="T37" fmla="*/ 197318 h 730250"/>
                  <a:gd name="T38" fmla="*/ 748768 w 768350"/>
                  <a:gd name="T39" fmla="*/ 249708 h 730250"/>
                  <a:gd name="T40" fmla="*/ 763322 w 768350"/>
                  <a:gd name="T41" fmla="*/ 305894 h 730250"/>
                  <a:gd name="T42" fmla="*/ 768350 w 768350"/>
                  <a:gd name="T43" fmla="*/ 365125 h 730250"/>
                  <a:gd name="T44" fmla="*/ 767076 w 768350"/>
                  <a:gd name="T45" fmla="*/ 395074 h 730250"/>
                  <a:gd name="T46" fmla="*/ 763322 w 768350"/>
                  <a:gd name="T47" fmla="*/ 424355 h 730250"/>
                  <a:gd name="T48" fmla="*/ 748768 w 768350"/>
                  <a:gd name="T49" fmla="*/ 480541 h 730250"/>
                  <a:gd name="T50" fmla="*/ 725477 w 768350"/>
                  <a:gd name="T51" fmla="*/ 532931 h 730250"/>
                  <a:gd name="T52" fmla="*/ 694238 w 768350"/>
                  <a:gd name="T53" fmla="*/ 580773 h 730250"/>
                  <a:gd name="T54" fmla="*/ 655843 w 768350"/>
                  <a:gd name="T55" fmla="*/ 623315 h 730250"/>
                  <a:gd name="T56" fmla="*/ 611082 w 768350"/>
                  <a:gd name="T57" fmla="*/ 659808 h 730250"/>
                  <a:gd name="T58" fmla="*/ 560744 w 768350"/>
                  <a:gd name="T59" fmla="*/ 689499 h 730250"/>
                  <a:gd name="T60" fmla="*/ 505620 w 768350"/>
                  <a:gd name="T61" fmla="*/ 711637 h 730250"/>
                  <a:gd name="T62" fmla="*/ 446500 w 768350"/>
                  <a:gd name="T63" fmla="*/ 725471 h 730250"/>
                  <a:gd name="T64" fmla="*/ 384175 w 768350"/>
                  <a:gd name="T65" fmla="*/ 730250 h 730250"/>
                  <a:gd name="T66" fmla="*/ 352660 w 768350"/>
                  <a:gd name="T67" fmla="*/ 729039 h 730250"/>
                  <a:gd name="T68" fmla="*/ 321849 w 768350"/>
                  <a:gd name="T69" fmla="*/ 725471 h 730250"/>
                  <a:gd name="T70" fmla="*/ 262729 w 768350"/>
                  <a:gd name="T71" fmla="*/ 711637 h 730250"/>
                  <a:gd name="T72" fmla="*/ 207605 w 768350"/>
                  <a:gd name="T73" fmla="*/ 689499 h 730250"/>
                  <a:gd name="T74" fmla="*/ 157267 w 768350"/>
                  <a:gd name="T75" fmla="*/ 659808 h 730250"/>
                  <a:gd name="T76" fmla="*/ 112506 w 768350"/>
                  <a:gd name="T77" fmla="*/ 623315 h 730250"/>
                  <a:gd name="T78" fmla="*/ 74111 w 768350"/>
                  <a:gd name="T79" fmla="*/ 580773 h 730250"/>
                  <a:gd name="T80" fmla="*/ 42872 w 768350"/>
                  <a:gd name="T81" fmla="*/ 532931 h 730250"/>
                  <a:gd name="T82" fmla="*/ 19581 w 768350"/>
                  <a:gd name="T83" fmla="*/ 480541 h 730250"/>
                  <a:gd name="T84" fmla="*/ 5027 w 768350"/>
                  <a:gd name="T85" fmla="*/ 424355 h 730250"/>
                  <a:gd name="T86" fmla="*/ 0 w 768350"/>
                  <a:gd name="T87" fmla="*/ 365125 h 730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8350"/>
                  <a:gd name="T133" fmla="*/ 0 h 730250"/>
                  <a:gd name="T134" fmla="*/ 768350 w 768350"/>
                  <a:gd name="T135" fmla="*/ 730250 h 730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8350" h="730250">
                    <a:moveTo>
                      <a:pt x="0" y="365125"/>
                    </a:moveTo>
                    <a:lnTo>
                      <a:pt x="5027" y="305894"/>
                    </a:lnTo>
                    <a:lnTo>
                      <a:pt x="19581" y="249708"/>
                    </a:lnTo>
                    <a:lnTo>
                      <a:pt x="42872" y="197318"/>
                    </a:lnTo>
                    <a:lnTo>
                      <a:pt x="74111" y="149476"/>
                    </a:lnTo>
                    <a:lnTo>
                      <a:pt x="112506" y="106934"/>
                    </a:lnTo>
                    <a:lnTo>
                      <a:pt x="157267" y="70441"/>
                    </a:lnTo>
                    <a:lnTo>
                      <a:pt x="207605" y="40750"/>
                    </a:lnTo>
                    <a:lnTo>
                      <a:pt x="262729" y="18612"/>
                    </a:lnTo>
                    <a:lnTo>
                      <a:pt x="321849" y="4778"/>
                    </a:lnTo>
                    <a:lnTo>
                      <a:pt x="384175" y="0"/>
                    </a:lnTo>
                    <a:lnTo>
                      <a:pt x="415689" y="1210"/>
                    </a:lnTo>
                    <a:lnTo>
                      <a:pt x="446500" y="4778"/>
                    </a:lnTo>
                    <a:lnTo>
                      <a:pt x="505620" y="18612"/>
                    </a:lnTo>
                    <a:lnTo>
                      <a:pt x="560744" y="40750"/>
                    </a:lnTo>
                    <a:lnTo>
                      <a:pt x="611082" y="70441"/>
                    </a:lnTo>
                    <a:lnTo>
                      <a:pt x="655843" y="106934"/>
                    </a:lnTo>
                    <a:lnTo>
                      <a:pt x="694238" y="149476"/>
                    </a:lnTo>
                    <a:lnTo>
                      <a:pt x="725477" y="197318"/>
                    </a:lnTo>
                    <a:lnTo>
                      <a:pt x="748768" y="249708"/>
                    </a:lnTo>
                    <a:lnTo>
                      <a:pt x="763322" y="305894"/>
                    </a:lnTo>
                    <a:lnTo>
                      <a:pt x="768350" y="365125"/>
                    </a:lnTo>
                    <a:lnTo>
                      <a:pt x="767076" y="395074"/>
                    </a:lnTo>
                    <a:lnTo>
                      <a:pt x="763322" y="424355"/>
                    </a:lnTo>
                    <a:lnTo>
                      <a:pt x="748768" y="480541"/>
                    </a:lnTo>
                    <a:lnTo>
                      <a:pt x="725477" y="532931"/>
                    </a:lnTo>
                    <a:lnTo>
                      <a:pt x="694238" y="580773"/>
                    </a:lnTo>
                    <a:lnTo>
                      <a:pt x="655843" y="623315"/>
                    </a:lnTo>
                    <a:lnTo>
                      <a:pt x="611082" y="659808"/>
                    </a:lnTo>
                    <a:lnTo>
                      <a:pt x="560744" y="689499"/>
                    </a:lnTo>
                    <a:lnTo>
                      <a:pt x="505620" y="711637"/>
                    </a:lnTo>
                    <a:lnTo>
                      <a:pt x="446500" y="725471"/>
                    </a:lnTo>
                    <a:lnTo>
                      <a:pt x="384175" y="730250"/>
                    </a:lnTo>
                    <a:lnTo>
                      <a:pt x="352660" y="729039"/>
                    </a:lnTo>
                    <a:lnTo>
                      <a:pt x="321849" y="725471"/>
                    </a:lnTo>
                    <a:lnTo>
                      <a:pt x="262729" y="711637"/>
                    </a:lnTo>
                    <a:lnTo>
                      <a:pt x="207605" y="689499"/>
                    </a:lnTo>
                    <a:lnTo>
                      <a:pt x="157267" y="659808"/>
                    </a:lnTo>
                    <a:lnTo>
                      <a:pt x="112506" y="623315"/>
                    </a:lnTo>
                    <a:lnTo>
                      <a:pt x="74111" y="580773"/>
                    </a:lnTo>
                    <a:lnTo>
                      <a:pt x="42872" y="532931"/>
                    </a:lnTo>
                    <a:lnTo>
                      <a:pt x="19581" y="480541"/>
                    </a:lnTo>
                    <a:lnTo>
                      <a:pt x="5027" y="424355"/>
                    </a:lnTo>
                    <a:lnTo>
                      <a:pt x="0" y="365125"/>
                    </a:lnTo>
                    <a:close/>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sz="1350"/>
              </a:p>
            </p:txBody>
          </p:sp>
          <p:sp>
            <p:nvSpPr>
              <p:cNvPr id="16424" name="object 17"/>
              <p:cNvSpPr>
                <a:spLocks/>
              </p:cNvSpPr>
              <p:nvPr/>
            </p:nvSpPr>
            <p:spPr bwMode="auto">
              <a:xfrm>
                <a:off x="4876800" y="3248025"/>
                <a:ext cx="781050" cy="0"/>
              </a:xfrm>
              <a:custGeom>
                <a:avLst/>
                <a:gdLst>
                  <a:gd name="T0" fmla="*/ 0 w 781050"/>
                  <a:gd name="T1" fmla="*/ 781050 w 781050"/>
                  <a:gd name="T2" fmla="*/ 0 60000 65536"/>
                  <a:gd name="T3" fmla="*/ 0 60000 65536"/>
                  <a:gd name="T4" fmla="*/ 0 w 781050"/>
                  <a:gd name="T5" fmla="*/ 781050 w 781050"/>
                </a:gdLst>
                <a:ahLst/>
                <a:cxnLst>
                  <a:cxn ang="T2">
                    <a:pos x="T0" y="0"/>
                  </a:cxn>
                  <a:cxn ang="T3">
                    <a:pos x="T1" y="0"/>
                  </a:cxn>
                </a:cxnLst>
                <a:rect l="T4" t="0" r="T5" b="0"/>
                <a:pathLst>
                  <a:path w="781050">
                    <a:moveTo>
                      <a:pt x="0" y="0"/>
                    </a:moveTo>
                    <a:lnTo>
                      <a:pt x="781050" y="0"/>
                    </a:ln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sz="1350"/>
              </a:p>
            </p:txBody>
          </p:sp>
          <p:sp>
            <p:nvSpPr>
              <p:cNvPr id="16425" name="object 18"/>
              <p:cNvSpPr>
                <a:spLocks/>
              </p:cNvSpPr>
              <p:nvPr/>
            </p:nvSpPr>
            <p:spPr bwMode="auto">
              <a:xfrm>
                <a:off x="5267325" y="2876550"/>
                <a:ext cx="0" cy="738188"/>
              </a:xfrm>
              <a:custGeom>
                <a:avLst/>
                <a:gdLst>
                  <a:gd name="T0" fmla="*/ 0 h 738251"/>
                  <a:gd name="T1" fmla="*/ 737495 h 738251"/>
                  <a:gd name="T2" fmla="*/ 0 60000 65536"/>
                  <a:gd name="T3" fmla="*/ 0 60000 65536"/>
                  <a:gd name="T4" fmla="*/ 0 h 738251"/>
                  <a:gd name="T5" fmla="*/ 738251 h 738251"/>
                </a:gdLst>
                <a:ahLst/>
                <a:cxnLst>
                  <a:cxn ang="T2">
                    <a:pos x="0" y="T0"/>
                  </a:cxn>
                  <a:cxn ang="T3">
                    <a:pos x="0" y="T1"/>
                  </a:cxn>
                </a:cxnLst>
                <a:rect l="0" t="T4" r="0" b="T5"/>
                <a:pathLst>
                  <a:path h="738251">
                    <a:moveTo>
                      <a:pt x="0" y="0"/>
                    </a:moveTo>
                    <a:lnTo>
                      <a:pt x="0" y="738251"/>
                    </a:ln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sz="1350"/>
              </a:p>
            </p:txBody>
          </p:sp>
          <p:sp>
            <p:nvSpPr>
              <p:cNvPr id="16426" name="object 19"/>
              <p:cNvSpPr txBox="1">
                <a:spLocks noChangeArrowheads="1"/>
              </p:cNvSpPr>
              <p:nvPr/>
            </p:nvSpPr>
            <p:spPr bwMode="auto">
              <a:xfrm>
                <a:off x="5057775" y="2970212"/>
                <a:ext cx="610285" cy="284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12700">
                  <a:tabLst>
                    <a:tab pos="314325" algn="l"/>
                  </a:tabLst>
                  <a:defRPr sz="2400">
                    <a:solidFill>
                      <a:schemeClr val="tx1"/>
                    </a:solidFill>
                    <a:latin typeface="Arial" charset="0"/>
                    <a:ea typeface="MS PGothic" charset="0"/>
                    <a:cs typeface="MS PGothic" charset="0"/>
                  </a:defRPr>
                </a:lvl1pPr>
                <a:lvl2pPr marL="742950" indent="-285750">
                  <a:tabLst>
                    <a:tab pos="314325" algn="l"/>
                  </a:tabLst>
                  <a:defRPr sz="2400">
                    <a:solidFill>
                      <a:schemeClr val="tx1"/>
                    </a:solidFill>
                    <a:latin typeface="Arial" charset="0"/>
                    <a:ea typeface="MS PGothic" charset="0"/>
                    <a:cs typeface="MS PGothic" charset="0"/>
                  </a:defRPr>
                </a:lvl2pPr>
                <a:lvl3pPr marL="1143000" indent="-228600">
                  <a:tabLst>
                    <a:tab pos="314325" algn="l"/>
                  </a:tabLst>
                  <a:defRPr sz="2400">
                    <a:solidFill>
                      <a:schemeClr val="tx1"/>
                    </a:solidFill>
                    <a:latin typeface="Arial" charset="0"/>
                    <a:ea typeface="MS PGothic" charset="0"/>
                    <a:cs typeface="MS PGothic" charset="0"/>
                  </a:defRPr>
                </a:lvl3pPr>
                <a:lvl4pPr marL="1600200" indent="-228600">
                  <a:tabLst>
                    <a:tab pos="314325" algn="l"/>
                  </a:tabLst>
                  <a:defRPr sz="2400">
                    <a:solidFill>
                      <a:schemeClr val="tx1"/>
                    </a:solidFill>
                    <a:latin typeface="Arial" charset="0"/>
                    <a:ea typeface="MS PGothic" charset="0"/>
                    <a:cs typeface="MS PGothic" charset="0"/>
                  </a:defRPr>
                </a:lvl4pPr>
                <a:lvl5pPr marL="2057400" indent="-228600">
                  <a:tabLst>
                    <a:tab pos="314325" algn="l"/>
                  </a:tabLst>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9pPr>
              </a:lstStyle>
              <a:p>
                <a:pPr eaLnBrk="1" hangingPunct="1"/>
                <a:r>
                  <a:rPr lang="en-US" sz="1350" b="1" dirty="0">
                    <a:cs typeface="Arial" charset="0"/>
                  </a:rPr>
                  <a:t>A  P</a:t>
                </a:r>
                <a:endParaRPr lang="en-US" sz="1350" dirty="0">
                  <a:cs typeface="Arial" charset="0"/>
                </a:endParaRPr>
              </a:p>
            </p:txBody>
          </p:sp>
          <p:sp>
            <p:nvSpPr>
              <p:cNvPr id="16427" name="object 20"/>
              <p:cNvSpPr txBox="1">
                <a:spLocks noChangeArrowheads="1"/>
              </p:cNvSpPr>
              <p:nvPr/>
            </p:nvSpPr>
            <p:spPr bwMode="auto">
              <a:xfrm>
                <a:off x="5057774" y="3281363"/>
                <a:ext cx="612687" cy="284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12700">
                  <a:tabLst>
                    <a:tab pos="314325" algn="l"/>
                  </a:tabLst>
                  <a:defRPr sz="2400">
                    <a:solidFill>
                      <a:schemeClr val="tx1"/>
                    </a:solidFill>
                    <a:latin typeface="Arial" charset="0"/>
                    <a:ea typeface="MS PGothic" charset="0"/>
                    <a:cs typeface="MS PGothic" charset="0"/>
                  </a:defRPr>
                </a:lvl1pPr>
                <a:lvl2pPr marL="742950" indent="-285750">
                  <a:tabLst>
                    <a:tab pos="314325" algn="l"/>
                  </a:tabLst>
                  <a:defRPr sz="2400">
                    <a:solidFill>
                      <a:schemeClr val="tx1"/>
                    </a:solidFill>
                    <a:latin typeface="Arial" charset="0"/>
                    <a:ea typeface="MS PGothic" charset="0"/>
                    <a:cs typeface="MS PGothic" charset="0"/>
                  </a:defRPr>
                </a:lvl2pPr>
                <a:lvl3pPr marL="1143000" indent="-228600">
                  <a:tabLst>
                    <a:tab pos="314325" algn="l"/>
                  </a:tabLst>
                  <a:defRPr sz="2400">
                    <a:solidFill>
                      <a:schemeClr val="tx1"/>
                    </a:solidFill>
                    <a:latin typeface="Arial" charset="0"/>
                    <a:ea typeface="MS PGothic" charset="0"/>
                    <a:cs typeface="MS PGothic" charset="0"/>
                  </a:defRPr>
                </a:lvl3pPr>
                <a:lvl4pPr marL="1600200" indent="-228600">
                  <a:tabLst>
                    <a:tab pos="314325" algn="l"/>
                  </a:tabLst>
                  <a:defRPr sz="2400">
                    <a:solidFill>
                      <a:schemeClr val="tx1"/>
                    </a:solidFill>
                    <a:latin typeface="Arial" charset="0"/>
                    <a:ea typeface="MS PGothic" charset="0"/>
                    <a:cs typeface="MS PGothic" charset="0"/>
                  </a:defRPr>
                </a:lvl4pPr>
                <a:lvl5pPr marL="2057400" indent="-228600">
                  <a:tabLst>
                    <a:tab pos="314325" algn="l"/>
                  </a:tabLst>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314325" algn="l"/>
                  </a:tabLst>
                  <a:defRPr sz="2400">
                    <a:solidFill>
                      <a:schemeClr val="tx1"/>
                    </a:solidFill>
                    <a:latin typeface="Arial" charset="0"/>
                    <a:ea typeface="MS PGothic" charset="0"/>
                    <a:cs typeface="MS PGothic" charset="0"/>
                  </a:defRPr>
                </a:lvl9pPr>
              </a:lstStyle>
              <a:p>
                <a:pPr eaLnBrk="1" hangingPunct="1"/>
                <a:r>
                  <a:rPr lang="en-US" sz="1350" b="1" dirty="0">
                    <a:cs typeface="Arial" charset="0"/>
                  </a:rPr>
                  <a:t>S  D</a:t>
                </a:r>
                <a:endParaRPr lang="en-US" sz="1350" dirty="0">
                  <a:cs typeface="Arial" charset="0"/>
                </a:endParaRPr>
              </a:p>
            </p:txBody>
          </p:sp>
        </p:grpSp>
        <p:sp>
          <p:nvSpPr>
            <p:cNvPr id="52" name="Curved Down Arrow 51"/>
            <p:cNvSpPr/>
            <p:nvPr/>
          </p:nvSpPr>
          <p:spPr>
            <a:xfrm rot="20511457">
              <a:off x="1907704" y="4149804"/>
              <a:ext cx="1079538" cy="5032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schemeClr val="tx1"/>
                </a:solidFill>
              </a:endParaRPr>
            </a:p>
          </p:txBody>
        </p:sp>
        <p:sp>
          <p:nvSpPr>
            <p:cNvPr id="53" name="Curved Down Arrow 52"/>
            <p:cNvSpPr/>
            <p:nvPr/>
          </p:nvSpPr>
          <p:spPr>
            <a:xfrm rot="8645143" flipH="1">
              <a:off x="4168384" y="3832322"/>
              <a:ext cx="1023974" cy="42860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schemeClr val="tx1"/>
                </a:solidFill>
              </a:endParaRPr>
            </a:p>
          </p:txBody>
        </p:sp>
        <p:sp>
          <p:nvSpPr>
            <p:cNvPr id="54" name="Curved Down Arrow 53"/>
            <p:cNvSpPr/>
            <p:nvPr/>
          </p:nvSpPr>
          <p:spPr>
            <a:xfrm rot="20511457">
              <a:off x="4550985" y="2505246"/>
              <a:ext cx="1081125" cy="5032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schemeClr val="tx1"/>
                </a:solidFill>
              </a:endParaRPr>
            </a:p>
          </p:txBody>
        </p:sp>
        <p:sp>
          <p:nvSpPr>
            <p:cNvPr id="55" name="Curved Down Arrow 54"/>
            <p:cNvSpPr/>
            <p:nvPr/>
          </p:nvSpPr>
          <p:spPr>
            <a:xfrm rot="4612491" flipH="1">
              <a:off x="6429902" y="1945656"/>
              <a:ext cx="977845" cy="598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schemeClr val="tx1"/>
                </a:solidFill>
              </a:endParaRPr>
            </a:p>
          </p:txBody>
        </p:sp>
      </p:grpSp>
    </p:spTree>
    <p:extLst>
      <p:ext uri="{BB962C8B-B14F-4D97-AF65-F5344CB8AC3E}">
        <p14:creationId xmlns:p14="http://schemas.microsoft.com/office/powerpoint/2010/main" val="4267333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409104" y="209509"/>
            <a:ext cx="6380560" cy="425054"/>
          </a:xfrm>
        </p:spPr>
        <p:txBody>
          <a:bodyPr>
            <a:noAutofit/>
          </a:bodyPr>
          <a:lstStyle/>
          <a:p>
            <a:pPr algn="ctr">
              <a:defRPr/>
            </a:pPr>
            <a:r>
              <a:rPr lang="en-IE" sz="2400" b="1" dirty="0">
                <a:solidFill>
                  <a:srgbClr val="00B0F0"/>
                </a:solidFill>
                <a:cs typeface="Arial" panose="020B0604020202020204" pitchFamily="34" charset="0"/>
              </a:rPr>
              <a:t>What did your test reveal?</a:t>
            </a:r>
            <a:endParaRPr lang="en-US" sz="2400" b="1" dirty="0">
              <a:solidFill>
                <a:srgbClr val="00B0F0"/>
              </a:solidFill>
              <a:cs typeface="Arial" panose="020B0604020202020204" pitchFamily="34" charset="0"/>
            </a:endParaRPr>
          </a:p>
        </p:txBody>
      </p:sp>
      <p:sp>
        <p:nvSpPr>
          <p:cNvPr id="18434" name="Content Placeholder 2"/>
          <p:cNvSpPr>
            <a:spLocks noGrp="1"/>
          </p:cNvSpPr>
          <p:nvPr>
            <p:ph idx="1"/>
          </p:nvPr>
        </p:nvSpPr>
        <p:spPr>
          <a:xfrm>
            <a:off x="1409104" y="826990"/>
            <a:ext cx="6426994" cy="3637082"/>
          </a:xfrm>
        </p:spPr>
        <p:txBody>
          <a:bodyPr>
            <a:noAutofit/>
          </a:bodyPr>
          <a:lstStyle/>
          <a:p>
            <a:r>
              <a:rPr lang="en-GB" sz="1650" dirty="0">
                <a:solidFill>
                  <a:srgbClr val="0070C0"/>
                </a:solidFill>
                <a:ea typeface="MS PGothic" charset="0"/>
                <a:cs typeface="Arial" panose="020B0604020202020204" pitchFamily="34" charset="0"/>
              </a:rPr>
              <a:t>Our theory and prediction before the tests did not always work. </a:t>
            </a:r>
          </a:p>
          <a:p>
            <a:r>
              <a:rPr lang="en-GB" sz="1650" dirty="0">
                <a:solidFill>
                  <a:srgbClr val="0070C0"/>
                </a:solidFill>
                <a:ea typeface="MS PGothic" charset="0"/>
                <a:cs typeface="Arial" panose="020B0604020202020204" pitchFamily="34" charset="0"/>
              </a:rPr>
              <a:t>We forgot the post-its and feedback board before the clinic sometimes. </a:t>
            </a:r>
          </a:p>
          <a:p>
            <a:r>
              <a:rPr lang="en-US" sz="1650" dirty="0">
                <a:solidFill>
                  <a:srgbClr val="0070C0"/>
                </a:solidFill>
                <a:ea typeface="MS PGothic" charset="0"/>
                <a:cs typeface="Arial" panose="020B0604020202020204" pitchFamily="34" charset="0"/>
              </a:rPr>
              <a:t>Staff in the ward had really good ideas to change the admin side of the process and support the follow-up pathway after all diagnostics tests were complete. </a:t>
            </a:r>
          </a:p>
          <a:p>
            <a:r>
              <a:rPr lang="en-US" sz="1650" dirty="0">
                <a:solidFill>
                  <a:srgbClr val="0070C0"/>
                </a:solidFill>
                <a:ea typeface="MS PGothic" charset="0"/>
                <a:cs typeface="Arial" panose="020B0604020202020204" pitchFamily="34" charset="0"/>
              </a:rPr>
              <a:t>Children, teenagers in-particular were clear about what they needed before the clinic visit and wanted to create resources themselves to help others. </a:t>
            </a:r>
          </a:p>
          <a:p>
            <a:r>
              <a:rPr lang="en-US" sz="1650" dirty="0">
                <a:solidFill>
                  <a:srgbClr val="0070C0"/>
                </a:solidFill>
                <a:ea typeface="MS PGothic" charset="0"/>
                <a:cs typeface="Arial" panose="020B0604020202020204" pitchFamily="34" charset="0"/>
              </a:rPr>
              <a:t>We discovered a range of variation in practice, different processes were at play in the one ward and the 3 clinics that we run! </a:t>
            </a:r>
          </a:p>
          <a:p>
            <a:r>
              <a:rPr lang="en-US" sz="1650" dirty="0">
                <a:solidFill>
                  <a:srgbClr val="0070C0"/>
                </a:solidFill>
                <a:ea typeface="MS PGothic" charset="0"/>
                <a:cs typeface="Arial" panose="020B0604020202020204" pitchFamily="34" charset="0"/>
              </a:rPr>
              <a:t>We learned a lot about our system that we thought we knew. </a:t>
            </a:r>
          </a:p>
        </p:txBody>
      </p:sp>
    </p:spTree>
    <p:extLst>
      <p:ext uri="{BB962C8B-B14F-4D97-AF65-F5344CB8AC3E}">
        <p14:creationId xmlns:p14="http://schemas.microsoft.com/office/powerpoint/2010/main" val="1624182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GB" sz="2700" b="1" dirty="0">
                <a:solidFill>
                  <a:srgbClr val="00B0F0"/>
                </a:solidFill>
                <a:latin typeface="+mn-lt"/>
              </a:rPr>
              <a:t>Data/Results</a:t>
            </a:r>
          </a:p>
        </p:txBody>
      </p:sp>
      <p:graphicFrame>
        <p:nvGraphicFramePr>
          <p:cNvPr id="9" name="Chart 8">
            <a:extLst>
              <a:ext uri="{FF2B5EF4-FFF2-40B4-BE49-F238E27FC236}">
                <a16:creationId xmlns:a16="http://schemas.microsoft.com/office/drawing/2014/main" id="{FFEA4BA9-2953-694C-AF0D-D67E2CD3E98A}"/>
              </a:ext>
            </a:extLst>
          </p:cNvPr>
          <p:cNvGraphicFramePr/>
          <p:nvPr/>
        </p:nvGraphicFramePr>
        <p:xfrm>
          <a:off x="1485900" y="1063229"/>
          <a:ext cx="3429000" cy="2057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7">
            <a:extLst>
              <a:ext uri="{FF2B5EF4-FFF2-40B4-BE49-F238E27FC236}">
                <a16:creationId xmlns:a16="http://schemas.microsoft.com/office/drawing/2014/main" id="{7834B5B6-94AA-F845-8F53-3300170DC1F9}"/>
              </a:ext>
            </a:extLst>
          </p:cNvPr>
          <p:cNvSpPr txBox="1"/>
          <p:nvPr/>
        </p:nvSpPr>
        <p:spPr>
          <a:xfrm>
            <a:off x="2414588" y="1325166"/>
            <a:ext cx="1209675" cy="390525"/>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825"/>
              <a:t>testing changes daily to referalprocess </a:t>
            </a:r>
          </a:p>
        </p:txBody>
      </p:sp>
      <p:cxnSp>
        <p:nvCxnSpPr>
          <p:cNvPr id="11" name="Straight Connector 10">
            <a:extLst>
              <a:ext uri="{FF2B5EF4-FFF2-40B4-BE49-F238E27FC236}">
                <a16:creationId xmlns:a16="http://schemas.microsoft.com/office/drawing/2014/main" id="{E81F2D98-A38C-E949-B914-9F352A30D961}"/>
              </a:ext>
            </a:extLst>
          </p:cNvPr>
          <p:cNvCxnSpPr/>
          <p:nvPr/>
        </p:nvCxnSpPr>
        <p:spPr>
          <a:xfrm>
            <a:off x="1681163" y="1934766"/>
            <a:ext cx="1647825" cy="0"/>
          </a:xfrm>
          <a:prstGeom prst="line">
            <a:avLst/>
          </a:prstGeom>
          <a:ln w="31750"/>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id="{4461BF66-87A2-2140-9768-5D30104E8461}"/>
              </a:ext>
            </a:extLst>
          </p:cNvPr>
          <p:cNvCxnSpPr/>
          <p:nvPr/>
        </p:nvCxnSpPr>
        <p:spPr>
          <a:xfrm>
            <a:off x="3024188" y="1725216"/>
            <a:ext cx="9525" cy="200025"/>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7D6026-76D7-554C-8516-DBA237ABB2C1}"/>
              </a:ext>
            </a:extLst>
          </p:cNvPr>
          <p:cNvCxnSpPr/>
          <p:nvPr/>
        </p:nvCxnSpPr>
        <p:spPr>
          <a:xfrm>
            <a:off x="3243263" y="2315766"/>
            <a:ext cx="1647825" cy="0"/>
          </a:xfrm>
          <a:prstGeom prst="line">
            <a:avLst/>
          </a:prstGeom>
          <a:ln w="31750"/>
        </p:spPr>
        <p:style>
          <a:lnRef idx="3">
            <a:schemeClr val="accent2"/>
          </a:lnRef>
          <a:fillRef idx="0">
            <a:schemeClr val="accent2"/>
          </a:fillRef>
          <a:effectRef idx="2">
            <a:schemeClr val="accent2"/>
          </a:effectRef>
          <a:fontRef idx="minor">
            <a:schemeClr val="tx1"/>
          </a:fontRef>
        </p:style>
      </p:cxnSp>
      <p:pic>
        <p:nvPicPr>
          <p:cNvPr id="16" name="Picture 15">
            <a:extLst>
              <a:ext uri="{FF2B5EF4-FFF2-40B4-BE49-F238E27FC236}">
                <a16:creationId xmlns:a16="http://schemas.microsoft.com/office/drawing/2014/main" id="{7B30D7C3-19FE-E94D-BE60-B336F4834083}"/>
              </a:ext>
            </a:extLst>
          </p:cNvPr>
          <p:cNvPicPr>
            <a:picLocks noChangeAspect="1"/>
          </p:cNvPicPr>
          <p:nvPr/>
        </p:nvPicPr>
        <p:blipFill>
          <a:blip r:embed="rId4"/>
          <a:stretch>
            <a:fillRect/>
          </a:stretch>
        </p:blipFill>
        <p:spPr>
          <a:xfrm rot="1302932">
            <a:off x="5657218" y="861454"/>
            <a:ext cx="1457323" cy="2017646"/>
          </a:xfrm>
          <a:prstGeom prst="rect">
            <a:avLst/>
          </a:prstGeom>
          <a:ln>
            <a:solidFill>
              <a:schemeClr val="accent1"/>
            </a:solidFill>
          </a:ln>
        </p:spPr>
      </p:pic>
      <p:sp>
        <p:nvSpPr>
          <p:cNvPr id="18" name="Rounded Rectangular Callout 17">
            <a:extLst>
              <a:ext uri="{FF2B5EF4-FFF2-40B4-BE49-F238E27FC236}">
                <a16:creationId xmlns:a16="http://schemas.microsoft.com/office/drawing/2014/main" id="{9AFBF6E8-BB60-B642-8B90-455ADAC0462D}"/>
              </a:ext>
            </a:extLst>
          </p:cNvPr>
          <p:cNvSpPr/>
          <p:nvPr/>
        </p:nvSpPr>
        <p:spPr>
          <a:xfrm rot="20574634">
            <a:off x="1577373" y="3189468"/>
            <a:ext cx="819807" cy="551793"/>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I liked pre appointment  leaflet it was helpful </a:t>
            </a:r>
          </a:p>
        </p:txBody>
      </p:sp>
      <p:sp>
        <p:nvSpPr>
          <p:cNvPr id="19" name="Rounded Rectangular Callout 18">
            <a:extLst>
              <a:ext uri="{FF2B5EF4-FFF2-40B4-BE49-F238E27FC236}">
                <a16:creationId xmlns:a16="http://schemas.microsoft.com/office/drawing/2014/main" id="{30F944FE-FA13-934D-A05E-7D18C8FD2299}"/>
              </a:ext>
            </a:extLst>
          </p:cNvPr>
          <p:cNvSpPr/>
          <p:nvPr/>
        </p:nvSpPr>
        <p:spPr>
          <a:xfrm rot="20930610">
            <a:off x="5231790" y="401378"/>
            <a:ext cx="1191506" cy="551793"/>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Need more information about the tests </a:t>
            </a:r>
          </a:p>
        </p:txBody>
      </p:sp>
      <p:sp>
        <p:nvSpPr>
          <p:cNvPr id="20" name="Rounded Rectangular Callout 19">
            <a:extLst>
              <a:ext uri="{FF2B5EF4-FFF2-40B4-BE49-F238E27FC236}">
                <a16:creationId xmlns:a16="http://schemas.microsoft.com/office/drawing/2014/main" id="{61C1695E-495B-0A4B-8472-B09BD47E1EB9}"/>
              </a:ext>
            </a:extLst>
          </p:cNvPr>
          <p:cNvSpPr/>
          <p:nvPr/>
        </p:nvSpPr>
        <p:spPr>
          <a:xfrm rot="20142168">
            <a:off x="1793080" y="3968734"/>
            <a:ext cx="1243013" cy="638027"/>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Can we get more links and information about what tests to expect </a:t>
            </a:r>
          </a:p>
        </p:txBody>
      </p:sp>
      <p:sp>
        <p:nvSpPr>
          <p:cNvPr id="21" name="Rounded Rectangular Callout 20">
            <a:extLst>
              <a:ext uri="{FF2B5EF4-FFF2-40B4-BE49-F238E27FC236}">
                <a16:creationId xmlns:a16="http://schemas.microsoft.com/office/drawing/2014/main" id="{DE946538-424D-3B45-8F43-CB38F643E263}"/>
              </a:ext>
            </a:extLst>
          </p:cNvPr>
          <p:cNvSpPr/>
          <p:nvPr/>
        </p:nvSpPr>
        <p:spPr>
          <a:xfrm>
            <a:off x="3313039" y="4261731"/>
            <a:ext cx="1243013" cy="551793"/>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The staff are lovely always smiling and happy 😀</a:t>
            </a:r>
          </a:p>
        </p:txBody>
      </p:sp>
      <p:sp>
        <p:nvSpPr>
          <p:cNvPr id="22" name="Rounded Rectangular Callout 21">
            <a:extLst>
              <a:ext uri="{FF2B5EF4-FFF2-40B4-BE49-F238E27FC236}">
                <a16:creationId xmlns:a16="http://schemas.microsoft.com/office/drawing/2014/main" id="{5D75EC69-6051-4444-BEDC-AACED94F2868}"/>
              </a:ext>
            </a:extLst>
          </p:cNvPr>
          <p:cNvSpPr/>
          <p:nvPr/>
        </p:nvSpPr>
        <p:spPr>
          <a:xfrm>
            <a:off x="3328987" y="3251963"/>
            <a:ext cx="1421585" cy="551793"/>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Can we get at 2pm appointment as that’s when the bus arrives 🚌 </a:t>
            </a:r>
          </a:p>
        </p:txBody>
      </p:sp>
      <p:sp>
        <p:nvSpPr>
          <p:cNvPr id="23" name="Rounded Rectangular Callout 22">
            <a:extLst>
              <a:ext uri="{FF2B5EF4-FFF2-40B4-BE49-F238E27FC236}">
                <a16:creationId xmlns:a16="http://schemas.microsoft.com/office/drawing/2014/main" id="{C8B6B3C0-BDEA-7743-A90C-E44F1E4C10C0}"/>
              </a:ext>
            </a:extLst>
          </p:cNvPr>
          <p:cNvSpPr/>
          <p:nvPr/>
        </p:nvSpPr>
        <p:spPr>
          <a:xfrm>
            <a:off x="6793268" y="291319"/>
            <a:ext cx="819807" cy="551793"/>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Please call me by my middle name </a:t>
            </a:r>
          </a:p>
        </p:txBody>
      </p:sp>
      <p:sp>
        <p:nvSpPr>
          <p:cNvPr id="24" name="Rounded Rectangular Callout 23">
            <a:extLst>
              <a:ext uri="{FF2B5EF4-FFF2-40B4-BE49-F238E27FC236}">
                <a16:creationId xmlns:a16="http://schemas.microsoft.com/office/drawing/2014/main" id="{1EA861DA-6D51-C247-8D34-27454E031F9A}"/>
              </a:ext>
            </a:extLst>
          </p:cNvPr>
          <p:cNvSpPr/>
          <p:nvPr/>
        </p:nvSpPr>
        <p:spPr>
          <a:xfrm rot="1471819">
            <a:off x="3822315" y="493218"/>
            <a:ext cx="1310806" cy="551793"/>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We would like more toys and games while waiting </a:t>
            </a:r>
          </a:p>
        </p:txBody>
      </p:sp>
      <p:pic>
        <p:nvPicPr>
          <p:cNvPr id="2050" name="Picture 2" descr="Parent Questionnaire Feedback 2019 - Archibald First School">
            <a:extLst>
              <a:ext uri="{FF2B5EF4-FFF2-40B4-BE49-F238E27FC236}">
                <a16:creationId xmlns:a16="http://schemas.microsoft.com/office/drawing/2014/main" id="{76482DF9-6835-488B-8099-6B6FC0B24A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6793" y="3077111"/>
            <a:ext cx="2837255" cy="160167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136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27584" y="378338"/>
            <a:ext cx="3030140" cy="479822"/>
          </a:xfrm>
        </p:spPr>
        <p:txBody>
          <a:bodyPr>
            <a:normAutofit lnSpcReduction="10000"/>
          </a:bodyPr>
          <a:lstStyle/>
          <a:p>
            <a:pPr algn="ctr">
              <a:defRPr/>
            </a:pPr>
            <a:r>
              <a:rPr lang="en-IE" dirty="0">
                <a:solidFill>
                  <a:srgbClr val="00B0F0"/>
                </a:solidFill>
                <a:cs typeface="Arial" panose="020B0604020202020204" pitchFamily="34" charset="0"/>
              </a:rPr>
              <a:t>Successes</a:t>
            </a:r>
            <a:r>
              <a:rPr lang="en-IE" sz="2700" dirty="0">
                <a:solidFill>
                  <a:srgbClr val="00B0F0"/>
                </a:solidFill>
                <a:cs typeface="Arial" panose="020B0604020202020204" pitchFamily="34" charset="0"/>
              </a:rPr>
              <a:t> </a:t>
            </a:r>
            <a:endParaRPr lang="en-GB" sz="2700" dirty="0">
              <a:solidFill>
                <a:srgbClr val="00B0F0"/>
              </a:solidFill>
              <a:cs typeface="Arial" panose="020B0604020202020204" pitchFamily="34" charset="0"/>
            </a:endParaRPr>
          </a:p>
        </p:txBody>
      </p:sp>
      <p:sp>
        <p:nvSpPr>
          <p:cNvPr id="22530" name="Content Placeholder 4"/>
          <p:cNvSpPr>
            <a:spLocks noGrp="1"/>
          </p:cNvSpPr>
          <p:nvPr>
            <p:ph sz="half" idx="2"/>
          </p:nvPr>
        </p:nvSpPr>
        <p:spPr>
          <a:xfrm>
            <a:off x="395537" y="968574"/>
            <a:ext cx="4121696" cy="3691408"/>
          </a:xfrm>
        </p:spPr>
        <p:txBody>
          <a:bodyPr>
            <a:noAutofit/>
          </a:bodyPr>
          <a:lstStyle/>
          <a:p>
            <a:r>
              <a:rPr lang="en-GB" sz="1900" b="0" dirty="0">
                <a:solidFill>
                  <a:schemeClr val="accent1">
                    <a:lumMod val="75000"/>
                  </a:schemeClr>
                </a:solidFill>
                <a:latin typeface="Arial" panose="020B0604020202020204" pitchFamily="34" charset="0"/>
                <a:ea typeface="MS PGothic" charset="0"/>
                <a:cs typeface="Arial" panose="020B0604020202020204" pitchFamily="34" charset="0"/>
              </a:rPr>
              <a:t>Average waiting time is 8 weeks now for a specific cohort of patients we achieved our goal </a:t>
            </a:r>
          </a:p>
          <a:p>
            <a:r>
              <a:rPr lang="en-GB" sz="1900" b="0" dirty="0">
                <a:solidFill>
                  <a:schemeClr val="accent1">
                    <a:lumMod val="75000"/>
                  </a:schemeClr>
                </a:solidFill>
                <a:latin typeface="Arial" panose="020B0604020202020204" pitchFamily="34" charset="0"/>
                <a:ea typeface="MS PGothic" charset="0"/>
                <a:cs typeface="Arial" panose="020B0604020202020204" pitchFamily="34" charset="0"/>
              </a:rPr>
              <a:t>Created cohesion in the team both at the clinic and in the ward </a:t>
            </a:r>
          </a:p>
          <a:p>
            <a:r>
              <a:rPr lang="en-GB" sz="1900" b="0" dirty="0">
                <a:solidFill>
                  <a:schemeClr val="accent1">
                    <a:lumMod val="75000"/>
                  </a:schemeClr>
                </a:solidFill>
                <a:latin typeface="Arial" panose="020B0604020202020204" pitchFamily="34" charset="0"/>
                <a:ea typeface="MS PGothic" charset="0"/>
                <a:cs typeface="Arial" panose="020B0604020202020204" pitchFamily="34" charset="0"/>
              </a:rPr>
              <a:t>Patients and families are engaging with the service and suggesting changes we have implement some of the simple changes they have asked for </a:t>
            </a:r>
          </a:p>
        </p:txBody>
      </p:sp>
      <p:sp>
        <p:nvSpPr>
          <p:cNvPr id="6" name="Text Placeholder 5"/>
          <p:cNvSpPr>
            <a:spLocks noGrp="1"/>
          </p:cNvSpPr>
          <p:nvPr>
            <p:ph type="body" sz="quarter" idx="3"/>
          </p:nvPr>
        </p:nvSpPr>
        <p:spPr>
          <a:xfrm>
            <a:off x="4625579" y="310278"/>
            <a:ext cx="3031331" cy="479822"/>
          </a:xfrm>
        </p:spPr>
        <p:txBody>
          <a:bodyPr>
            <a:normAutofit lnSpcReduction="10000"/>
          </a:bodyPr>
          <a:lstStyle/>
          <a:p>
            <a:pPr algn="ctr">
              <a:defRPr/>
            </a:pPr>
            <a:r>
              <a:rPr lang="en-GB" dirty="0">
                <a:solidFill>
                  <a:srgbClr val="00B0F0"/>
                </a:solidFill>
                <a:cs typeface="Arial" panose="020B0604020202020204" pitchFamily="34" charset="0"/>
              </a:rPr>
              <a:t>Challenges </a:t>
            </a:r>
          </a:p>
        </p:txBody>
      </p:sp>
      <p:sp>
        <p:nvSpPr>
          <p:cNvPr id="22532" name="Content Placeholder 6"/>
          <p:cNvSpPr>
            <a:spLocks noGrp="1"/>
          </p:cNvSpPr>
          <p:nvPr>
            <p:ph sz="quarter" idx="4"/>
          </p:nvPr>
        </p:nvSpPr>
        <p:spPr>
          <a:xfrm>
            <a:off x="4689832" y="918567"/>
            <a:ext cx="3698592" cy="2963466"/>
          </a:xfrm>
        </p:spPr>
        <p:txBody>
          <a:bodyPr>
            <a:normAutofit/>
          </a:bodyPr>
          <a:lstStyle/>
          <a:p>
            <a:r>
              <a:rPr lang="en-GB" sz="1900" dirty="0">
                <a:solidFill>
                  <a:schemeClr val="accent1">
                    <a:lumMod val="75000"/>
                  </a:schemeClr>
                </a:solidFill>
                <a:latin typeface="Arial" panose="020B0604020202020204" pitchFamily="34" charset="0"/>
                <a:ea typeface="MS PGothic" charset="0"/>
                <a:cs typeface="Arial" panose="020B0604020202020204" pitchFamily="34" charset="0"/>
              </a:rPr>
              <a:t>Time </a:t>
            </a:r>
          </a:p>
          <a:p>
            <a:r>
              <a:rPr lang="en-GB" sz="1900" dirty="0">
                <a:solidFill>
                  <a:schemeClr val="accent1">
                    <a:lumMod val="75000"/>
                  </a:schemeClr>
                </a:solidFill>
                <a:latin typeface="Arial" panose="020B0604020202020204" pitchFamily="34" charset="0"/>
                <a:ea typeface="MS PGothic" charset="0"/>
                <a:cs typeface="Arial" panose="020B0604020202020204" pitchFamily="34" charset="0"/>
              </a:rPr>
              <a:t>Motivation </a:t>
            </a:r>
          </a:p>
          <a:p>
            <a:r>
              <a:rPr lang="en-GB" sz="1900" dirty="0">
                <a:solidFill>
                  <a:schemeClr val="accent1">
                    <a:lumMod val="75000"/>
                  </a:schemeClr>
                </a:solidFill>
                <a:latin typeface="Arial" panose="020B0604020202020204" pitchFamily="34" charset="0"/>
                <a:ea typeface="MS PGothic" charset="0"/>
                <a:cs typeface="Arial" panose="020B0604020202020204" pitchFamily="34" charset="0"/>
              </a:rPr>
              <a:t>Maintaining focus on our goal </a:t>
            </a:r>
          </a:p>
          <a:p>
            <a:r>
              <a:rPr lang="en-GB" sz="1900" dirty="0">
                <a:solidFill>
                  <a:schemeClr val="accent1">
                    <a:lumMod val="75000"/>
                  </a:schemeClr>
                </a:solidFill>
                <a:latin typeface="Arial" panose="020B0604020202020204" pitchFamily="34" charset="0"/>
                <a:ea typeface="MS PGothic" charset="0"/>
                <a:cs typeface="Arial" panose="020B0604020202020204" pitchFamily="34" charset="0"/>
              </a:rPr>
              <a:t>The impact of Covid -19 on staff and the service </a:t>
            </a:r>
          </a:p>
          <a:p>
            <a:r>
              <a:rPr lang="en-GB" sz="1900" dirty="0">
                <a:solidFill>
                  <a:schemeClr val="accent1">
                    <a:lumMod val="75000"/>
                  </a:schemeClr>
                </a:solidFill>
                <a:latin typeface="Arial" panose="020B0604020202020204" pitchFamily="34" charset="0"/>
                <a:ea typeface="MS PGothic" charset="0"/>
                <a:cs typeface="Arial" panose="020B0604020202020204" pitchFamily="34" charset="0"/>
              </a:rPr>
              <a:t>Ensuring our changes stick and are sustained </a:t>
            </a:r>
            <a:endParaRPr lang="en-GB" sz="1900" dirty="0">
              <a:latin typeface="Arial" panose="020B0604020202020204" pitchFamily="34" charset="0"/>
              <a:ea typeface="MS PGothic" charset="0"/>
              <a:cs typeface="Arial" panose="020B0604020202020204" pitchFamily="34" charset="0"/>
            </a:endParaRPr>
          </a:p>
        </p:txBody>
      </p:sp>
    </p:spTree>
    <p:extLst>
      <p:ext uri="{BB962C8B-B14F-4D97-AF65-F5344CB8AC3E}">
        <p14:creationId xmlns:p14="http://schemas.microsoft.com/office/powerpoint/2010/main" val="1892477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541" y="140828"/>
            <a:ext cx="6380559" cy="695325"/>
          </a:xfrm>
        </p:spPr>
        <p:txBody>
          <a:bodyPr>
            <a:normAutofit/>
          </a:bodyPr>
          <a:lstStyle/>
          <a:p>
            <a:pPr algn="ctr">
              <a:defRPr/>
            </a:pPr>
            <a:r>
              <a:rPr lang="en-GB" sz="2400" b="1" dirty="0">
                <a:solidFill>
                  <a:srgbClr val="00B0F0"/>
                </a:solidFill>
                <a:cs typeface="Arial" panose="020B0604020202020204" pitchFamily="34" charset="0"/>
              </a:rPr>
              <a:t>Team learning highlights </a:t>
            </a:r>
          </a:p>
        </p:txBody>
      </p:sp>
      <p:sp>
        <p:nvSpPr>
          <p:cNvPr id="24578" name="Content Placeholder 2"/>
          <p:cNvSpPr>
            <a:spLocks noGrp="1"/>
          </p:cNvSpPr>
          <p:nvPr>
            <p:ph idx="1"/>
          </p:nvPr>
        </p:nvSpPr>
        <p:spPr>
          <a:xfrm>
            <a:off x="1277541" y="895303"/>
            <a:ext cx="6380559" cy="3564731"/>
          </a:xfrm>
        </p:spPr>
        <p:txBody>
          <a:bodyPr>
            <a:normAutofit/>
          </a:bodyPr>
          <a:lstStyle/>
          <a:p>
            <a:r>
              <a:rPr lang="en-GB" sz="1800" dirty="0">
                <a:solidFill>
                  <a:srgbClr val="002060"/>
                </a:solidFill>
                <a:latin typeface="Arial" charset="0"/>
                <a:ea typeface="MS PGothic" charset="0"/>
                <a:cs typeface="Arial" charset="0"/>
              </a:rPr>
              <a:t>Learning to take small steps -the power of 1 1patient, 1 family,1 nurse, 1 step at a time </a:t>
            </a:r>
          </a:p>
          <a:p>
            <a:r>
              <a:rPr lang="en-GB" sz="1800" dirty="0">
                <a:solidFill>
                  <a:srgbClr val="002060"/>
                </a:solidFill>
                <a:latin typeface="Arial" charset="0"/>
                <a:ea typeface="MS PGothic" charset="0"/>
                <a:cs typeface="Arial" charset="0"/>
              </a:rPr>
              <a:t>Maintain rhythm and test often and quickly </a:t>
            </a:r>
          </a:p>
          <a:p>
            <a:r>
              <a:rPr lang="en-GB" sz="1800" dirty="0">
                <a:solidFill>
                  <a:srgbClr val="002060"/>
                </a:solidFill>
                <a:latin typeface="Arial" charset="0"/>
                <a:ea typeface="MS PGothic" charset="0"/>
                <a:cs typeface="Arial" charset="0"/>
              </a:rPr>
              <a:t>Learning to use the improvement tools gave greater understanding of our system </a:t>
            </a:r>
          </a:p>
          <a:p>
            <a:r>
              <a:rPr lang="en-GB" sz="1800" dirty="0">
                <a:solidFill>
                  <a:srgbClr val="002060"/>
                </a:solidFill>
                <a:latin typeface="Arial" charset="0"/>
                <a:ea typeface="MS PGothic" charset="0"/>
                <a:cs typeface="Arial" charset="0"/>
              </a:rPr>
              <a:t>Reconnecting to the work with the ward and clinic staff </a:t>
            </a:r>
          </a:p>
          <a:p>
            <a:r>
              <a:rPr lang="en-GB" sz="1800" dirty="0">
                <a:solidFill>
                  <a:srgbClr val="002060"/>
                </a:solidFill>
                <a:latin typeface="Arial" charset="0"/>
                <a:ea typeface="MS PGothic" charset="0"/>
                <a:cs typeface="Arial" charset="0"/>
              </a:rPr>
              <a:t>Families were a huge source of knowledge </a:t>
            </a:r>
          </a:p>
        </p:txBody>
      </p:sp>
    </p:spTree>
    <p:extLst>
      <p:ext uri="{BB962C8B-B14F-4D97-AF65-F5344CB8AC3E}">
        <p14:creationId xmlns:p14="http://schemas.microsoft.com/office/powerpoint/2010/main" val="3644185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1257" y="157428"/>
            <a:ext cx="8409756" cy="942975"/>
          </a:xfrm>
          <a:prstGeom prst="rect">
            <a:avLst/>
          </a:prstGeom>
        </p:spPr>
        <p:txBody>
          <a:bodyPr vert="horz" wrap="square" lIns="0" tIns="0" rIns="0" bIns="0" rtlCol="0">
            <a:noAutofit/>
          </a:bodyPr>
          <a:lstStyle/>
          <a:p>
            <a:pPr>
              <a:lnSpc>
                <a:spcPct val="100000"/>
              </a:lnSpc>
            </a:pPr>
            <a:r>
              <a:rPr sz="2700" b="1" spc="-25" dirty="0">
                <a:solidFill>
                  <a:srgbClr val="00B0F0"/>
                </a:solidFill>
                <a:latin typeface="Arial" panose="020B0604020202020204" pitchFamily="34" charset="0"/>
                <a:cs typeface="Arial" panose="020B0604020202020204" pitchFamily="34" charset="0"/>
              </a:rPr>
              <a:t>The</a:t>
            </a:r>
            <a:r>
              <a:rPr sz="2700" b="1" spc="-20" dirty="0">
                <a:solidFill>
                  <a:srgbClr val="00B0F0"/>
                </a:solidFill>
                <a:latin typeface="Arial" panose="020B0604020202020204" pitchFamily="34" charset="0"/>
                <a:cs typeface="Arial" panose="020B0604020202020204" pitchFamily="34" charset="0"/>
              </a:rPr>
              <a:t> </a:t>
            </a:r>
            <a:r>
              <a:rPr sz="2700" b="1" spc="-100" dirty="0">
                <a:solidFill>
                  <a:srgbClr val="00B0F0"/>
                </a:solidFill>
                <a:latin typeface="Arial" panose="020B0604020202020204" pitchFamily="34" charset="0"/>
                <a:cs typeface="Arial" panose="020B0604020202020204" pitchFamily="34" charset="0"/>
              </a:rPr>
              <a:t>K</a:t>
            </a:r>
            <a:r>
              <a:rPr sz="2700" b="1" spc="-45" dirty="0">
                <a:solidFill>
                  <a:srgbClr val="00B0F0"/>
                </a:solidFill>
                <a:latin typeface="Arial" panose="020B0604020202020204" pitchFamily="34" charset="0"/>
                <a:cs typeface="Arial" panose="020B0604020202020204" pitchFamily="34" charset="0"/>
              </a:rPr>
              <a:t>e</a:t>
            </a:r>
            <a:r>
              <a:rPr sz="2700" b="1" spc="-20" dirty="0">
                <a:solidFill>
                  <a:srgbClr val="00B0F0"/>
                </a:solidFill>
                <a:latin typeface="Arial" panose="020B0604020202020204" pitchFamily="34" charset="0"/>
                <a:cs typeface="Arial" panose="020B0604020202020204" pitchFamily="34" charset="0"/>
              </a:rPr>
              <a:t>y Eleme</a:t>
            </a:r>
            <a:r>
              <a:rPr sz="2700" b="1" spc="-70" dirty="0">
                <a:solidFill>
                  <a:srgbClr val="00B0F0"/>
                </a:solidFill>
                <a:latin typeface="Arial" panose="020B0604020202020204" pitchFamily="34" charset="0"/>
                <a:cs typeface="Arial" panose="020B0604020202020204" pitchFamily="34" charset="0"/>
              </a:rPr>
              <a:t>n</a:t>
            </a:r>
            <a:r>
              <a:rPr sz="2700" b="1" spc="-15" dirty="0">
                <a:solidFill>
                  <a:srgbClr val="00B0F0"/>
                </a:solidFill>
                <a:latin typeface="Arial" panose="020B0604020202020204" pitchFamily="34" charset="0"/>
                <a:cs typeface="Arial" panose="020B0604020202020204" pitchFamily="34" charset="0"/>
              </a:rPr>
              <a:t>ts</a:t>
            </a:r>
            <a:r>
              <a:rPr sz="2700" b="1" spc="-20" dirty="0">
                <a:solidFill>
                  <a:srgbClr val="00B0F0"/>
                </a:solidFill>
                <a:latin typeface="Arial" panose="020B0604020202020204" pitchFamily="34" charset="0"/>
                <a:cs typeface="Arial" panose="020B0604020202020204" pitchFamily="34" charset="0"/>
              </a:rPr>
              <a:t> </a:t>
            </a:r>
            <a:r>
              <a:rPr sz="2700" b="1" spc="0" dirty="0">
                <a:solidFill>
                  <a:srgbClr val="00B0F0"/>
                </a:solidFill>
                <a:latin typeface="Arial" panose="020B0604020202020204" pitchFamily="34" charset="0"/>
                <a:cs typeface="Arial" panose="020B0604020202020204" pitchFamily="34" charset="0"/>
              </a:rPr>
              <a:t>of</a:t>
            </a:r>
            <a:r>
              <a:rPr sz="2700" b="1" spc="-5" dirty="0">
                <a:solidFill>
                  <a:srgbClr val="00B0F0"/>
                </a:solidFill>
                <a:latin typeface="Arial" panose="020B0604020202020204" pitchFamily="34" charset="0"/>
                <a:cs typeface="Arial" panose="020B0604020202020204" pitchFamily="34" charset="0"/>
              </a:rPr>
              <a:t> </a:t>
            </a:r>
            <a:r>
              <a:rPr sz="2700" b="1" spc="-25" dirty="0">
                <a:solidFill>
                  <a:srgbClr val="00B0F0"/>
                </a:solidFill>
                <a:latin typeface="Arial" panose="020B0604020202020204" pitchFamily="34" charset="0"/>
                <a:cs typeface="Arial" panose="020B0604020202020204" pitchFamily="34" charset="0"/>
              </a:rPr>
              <a:t>B</a:t>
            </a:r>
            <a:r>
              <a:rPr sz="2700" b="1" spc="-65" dirty="0">
                <a:solidFill>
                  <a:srgbClr val="00B0F0"/>
                </a:solidFill>
                <a:latin typeface="Arial" panose="020B0604020202020204" pitchFamily="34" charset="0"/>
                <a:cs typeface="Arial" panose="020B0604020202020204" pitchFamily="34" charset="0"/>
              </a:rPr>
              <a:t>r</a:t>
            </a:r>
            <a:r>
              <a:rPr sz="2700" b="1" spc="-20" dirty="0">
                <a:solidFill>
                  <a:srgbClr val="00B0F0"/>
                </a:solidFill>
                <a:latin typeface="Arial" panose="020B0604020202020204" pitchFamily="34" charset="0"/>
                <a:cs typeface="Arial" panose="020B0604020202020204" pitchFamily="34" charset="0"/>
              </a:rPr>
              <a:t>ea</a:t>
            </a:r>
            <a:r>
              <a:rPr sz="2700" b="1" spc="-45" dirty="0">
                <a:solidFill>
                  <a:srgbClr val="00B0F0"/>
                </a:solidFill>
                <a:latin typeface="Arial" panose="020B0604020202020204" pitchFamily="34" charset="0"/>
                <a:cs typeface="Arial" panose="020B0604020202020204" pitchFamily="34" charset="0"/>
              </a:rPr>
              <a:t>k</a:t>
            </a:r>
            <a:r>
              <a:rPr sz="2700" b="1" spc="-20" dirty="0">
                <a:solidFill>
                  <a:srgbClr val="00B0F0"/>
                </a:solidFill>
                <a:latin typeface="Arial" panose="020B0604020202020204" pitchFamily="34" charset="0"/>
                <a:cs typeface="Arial" panose="020B0604020202020204" pitchFamily="34" charset="0"/>
              </a:rPr>
              <a:t>th</a:t>
            </a:r>
            <a:r>
              <a:rPr sz="2700" b="1" spc="-75" dirty="0">
                <a:solidFill>
                  <a:srgbClr val="00B0F0"/>
                </a:solidFill>
                <a:latin typeface="Arial" panose="020B0604020202020204" pitchFamily="34" charset="0"/>
                <a:cs typeface="Arial" panose="020B0604020202020204" pitchFamily="34" charset="0"/>
              </a:rPr>
              <a:t>r</a:t>
            </a:r>
            <a:r>
              <a:rPr sz="2700" b="1" spc="0" dirty="0">
                <a:solidFill>
                  <a:srgbClr val="00B0F0"/>
                </a:solidFill>
                <a:latin typeface="Arial" panose="020B0604020202020204" pitchFamily="34" charset="0"/>
                <a:cs typeface="Arial" panose="020B0604020202020204" pitchFamily="34" charset="0"/>
              </a:rPr>
              <a:t>ough</a:t>
            </a:r>
            <a:r>
              <a:rPr lang="en-GB" sz="2700" b="1" dirty="0">
                <a:solidFill>
                  <a:srgbClr val="00B0F0"/>
                </a:solidFill>
                <a:latin typeface="Arial" panose="020B0604020202020204" pitchFamily="34" charset="0"/>
                <a:cs typeface="Arial" panose="020B0604020202020204" pitchFamily="34" charset="0"/>
              </a:rPr>
              <a:t> </a:t>
            </a:r>
            <a:r>
              <a:rPr sz="2700" b="1" spc="-25" dirty="0">
                <a:solidFill>
                  <a:srgbClr val="00B0F0"/>
                </a:solidFill>
                <a:latin typeface="Arial" panose="020B0604020202020204" pitchFamily="34" charset="0"/>
                <a:cs typeface="Arial" panose="020B0604020202020204" pitchFamily="34" charset="0"/>
              </a:rPr>
              <a:t>Imp</a:t>
            </a:r>
            <a:r>
              <a:rPr sz="2700" b="1" spc="-75" dirty="0">
                <a:solidFill>
                  <a:srgbClr val="00B0F0"/>
                </a:solidFill>
                <a:latin typeface="Arial" panose="020B0604020202020204" pitchFamily="34" charset="0"/>
                <a:cs typeface="Arial" panose="020B0604020202020204" pitchFamily="34" charset="0"/>
              </a:rPr>
              <a:t>r</a:t>
            </a:r>
            <a:r>
              <a:rPr sz="2700" b="1" spc="-25" dirty="0">
                <a:solidFill>
                  <a:srgbClr val="00B0F0"/>
                </a:solidFill>
                <a:latin typeface="Arial" panose="020B0604020202020204" pitchFamily="34" charset="0"/>
                <a:cs typeface="Arial" panose="020B0604020202020204" pitchFamily="34" charset="0"/>
              </a:rPr>
              <a:t>o</a:t>
            </a:r>
            <a:r>
              <a:rPr sz="2700" b="1" spc="-70" dirty="0">
                <a:solidFill>
                  <a:srgbClr val="00B0F0"/>
                </a:solidFill>
                <a:latin typeface="Arial" panose="020B0604020202020204" pitchFamily="34" charset="0"/>
                <a:cs typeface="Arial" panose="020B0604020202020204" pitchFamily="34" charset="0"/>
              </a:rPr>
              <a:t>v</a:t>
            </a:r>
            <a:r>
              <a:rPr sz="2700" b="1" spc="-25" dirty="0">
                <a:solidFill>
                  <a:srgbClr val="00B0F0"/>
                </a:solidFill>
                <a:latin typeface="Arial" panose="020B0604020202020204" pitchFamily="34" charset="0"/>
                <a:cs typeface="Arial" panose="020B0604020202020204" pitchFamily="34" charset="0"/>
              </a:rPr>
              <a:t>eme</a:t>
            </a:r>
            <a:r>
              <a:rPr sz="2700" b="1" spc="-55" dirty="0">
                <a:solidFill>
                  <a:srgbClr val="00B0F0"/>
                </a:solidFill>
                <a:latin typeface="Arial" panose="020B0604020202020204" pitchFamily="34" charset="0"/>
                <a:cs typeface="Arial" panose="020B0604020202020204" pitchFamily="34" charset="0"/>
              </a:rPr>
              <a:t>n</a:t>
            </a:r>
            <a:r>
              <a:rPr sz="2700" b="1" spc="-15" dirty="0">
                <a:solidFill>
                  <a:srgbClr val="00B0F0"/>
                </a:solidFill>
                <a:latin typeface="Arial" panose="020B0604020202020204" pitchFamily="34" charset="0"/>
                <a:cs typeface="Arial" panose="020B0604020202020204" pitchFamily="34" charset="0"/>
              </a:rPr>
              <a:t>t</a:t>
            </a:r>
            <a:endParaRPr sz="2700" b="1" dirty="0">
              <a:solidFill>
                <a:srgbClr val="00B0F0"/>
              </a:solidFill>
              <a:latin typeface="Arial" panose="020B0604020202020204" pitchFamily="34" charset="0"/>
              <a:cs typeface="Arial" panose="020B0604020202020204" pitchFamily="34" charset="0"/>
            </a:endParaRPr>
          </a:p>
        </p:txBody>
      </p:sp>
      <p:sp>
        <p:nvSpPr>
          <p:cNvPr id="3" name="object 3"/>
          <p:cNvSpPr/>
          <p:nvPr/>
        </p:nvSpPr>
        <p:spPr>
          <a:xfrm>
            <a:off x="1328927" y="1585341"/>
            <a:ext cx="7598664" cy="3112389"/>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1371600" y="1600200"/>
            <a:ext cx="7513320" cy="3048000"/>
          </a:xfrm>
          <a:custGeom>
            <a:avLst/>
            <a:gdLst/>
            <a:ahLst/>
            <a:cxnLst/>
            <a:rect l="l" t="t" r="r" b="b"/>
            <a:pathLst>
              <a:path w="7513320" h="4064000">
                <a:moveTo>
                  <a:pt x="5481320" y="0"/>
                </a:moveTo>
                <a:lnTo>
                  <a:pt x="5481320" y="1016000"/>
                </a:lnTo>
                <a:lnTo>
                  <a:pt x="0" y="1016000"/>
                </a:lnTo>
                <a:lnTo>
                  <a:pt x="0" y="3048000"/>
                </a:lnTo>
                <a:lnTo>
                  <a:pt x="5481320" y="3048000"/>
                </a:lnTo>
                <a:lnTo>
                  <a:pt x="5481320" y="4064000"/>
                </a:lnTo>
                <a:lnTo>
                  <a:pt x="7513320" y="2032000"/>
                </a:lnTo>
                <a:lnTo>
                  <a:pt x="5481320" y="0"/>
                </a:lnTo>
                <a:close/>
              </a:path>
            </a:pathLst>
          </a:custGeom>
          <a:solidFill>
            <a:srgbClr val="0000FF"/>
          </a:solidFill>
        </p:spPr>
        <p:txBody>
          <a:bodyPr wrap="square" lIns="0" tIns="0" rIns="0" bIns="0" rtlCol="0">
            <a:noAutofit/>
          </a:bodyPr>
          <a:lstStyle/>
          <a:p>
            <a:endParaRPr/>
          </a:p>
        </p:txBody>
      </p:sp>
      <p:sp>
        <p:nvSpPr>
          <p:cNvPr id="5" name="object 5"/>
          <p:cNvSpPr/>
          <p:nvPr/>
        </p:nvSpPr>
        <p:spPr>
          <a:xfrm>
            <a:off x="266700" y="2499741"/>
            <a:ext cx="2827020" cy="1283589"/>
          </a:xfrm>
          <a:prstGeom prst="rect">
            <a:avLst/>
          </a:prstGeom>
          <a:blipFill>
            <a:blip r:embed="rId3" cstate="print"/>
            <a:stretch>
              <a:fillRect/>
            </a:stretch>
          </a:blipFill>
        </p:spPr>
        <p:txBody>
          <a:bodyPr wrap="square" lIns="0" tIns="0" rIns="0" bIns="0" rtlCol="0">
            <a:noAutofit/>
          </a:bodyPr>
          <a:lstStyle/>
          <a:p>
            <a:endParaRPr/>
          </a:p>
        </p:txBody>
      </p:sp>
      <p:sp>
        <p:nvSpPr>
          <p:cNvPr id="6" name="object 6"/>
          <p:cNvSpPr/>
          <p:nvPr/>
        </p:nvSpPr>
        <p:spPr>
          <a:xfrm>
            <a:off x="854963" y="2699766"/>
            <a:ext cx="1901952" cy="704088"/>
          </a:xfrm>
          <a:prstGeom prst="rect">
            <a:avLst/>
          </a:prstGeom>
          <a:blipFill>
            <a:blip r:embed="rId4" cstate="print"/>
            <a:stretch>
              <a:fillRect/>
            </a:stretch>
          </a:blipFill>
        </p:spPr>
        <p:txBody>
          <a:bodyPr wrap="square" lIns="0" tIns="0" rIns="0" bIns="0" rtlCol="0">
            <a:noAutofit/>
          </a:bodyPr>
          <a:lstStyle/>
          <a:p>
            <a:endParaRPr/>
          </a:p>
        </p:txBody>
      </p:sp>
      <p:sp>
        <p:nvSpPr>
          <p:cNvPr id="7" name="object 7"/>
          <p:cNvSpPr/>
          <p:nvPr/>
        </p:nvSpPr>
        <p:spPr>
          <a:xfrm>
            <a:off x="309016" y="2514600"/>
            <a:ext cx="2741904" cy="1219200"/>
          </a:xfrm>
          <a:custGeom>
            <a:avLst/>
            <a:gdLst/>
            <a:ahLst/>
            <a:cxnLst/>
            <a:rect l="l" t="t" r="r" b="b"/>
            <a:pathLst>
              <a:path w="2741904" h="1625600">
                <a:moveTo>
                  <a:pt x="2470886" y="0"/>
                </a:moveTo>
                <a:lnTo>
                  <a:pt x="270941" y="0"/>
                </a:lnTo>
                <a:lnTo>
                  <a:pt x="248721" y="898"/>
                </a:lnTo>
                <a:lnTo>
                  <a:pt x="205833" y="7872"/>
                </a:lnTo>
                <a:lnTo>
                  <a:pt x="165481" y="21288"/>
                </a:lnTo>
                <a:lnTo>
                  <a:pt x="128223" y="40586"/>
                </a:lnTo>
                <a:lnTo>
                  <a:pt x="94618" y="65209"/>
                </a:lnTo>
                <a:lnTo>
                  <a:pt x="65222" y="94599"/>
                </a:lnTo>
                <a:lnTo>
                  <a:pt x="40594" y="128198"/>
                </a:lnTo>
                <a:lnTo>
                  <a:pt x="21292" y="165449"/>
                </a:lnTo>
                <a:lnTo>
                  <a:pt x="7874" y="205793"/>
                </a:lnTo>
                <a:lnTo>
                  <a:pt x="898" y="248674"/>
                </a:lnTo>
                <a:lnTo>
                  <a:pt x="0" y="270891"/>
                </a:lnTo>
                <a:lnTo>
                  <a:pt x="0" y="1354708"/>
                </a:lnTo>
                <a:lnTo>
                  <a:pt x="3546" y="1398648"/>
                </a:lnTo>
                <a:lnTo>
                  <a:pt x="13813" y="1440330"/>
                </a:lnTo>
                <a:lnTo>
                  <a:pt x="30243" y="1479197"/>
                </a:lnTo>
                <a:lnTo>
                  <a:pt x="52277" y="1514692"/>
                </a:lnTo>
                <a:lnTo>
                  <a:pt x="79359" y="1546256"/>
                </a:lnTo>
                <a:lnTo>
                  <a:pt x="110929" y="1573332"/>
                </a:lnTo>
                <a:lnTo>
                  <a:pt x="146430" y="1595363"/>
                </a:lnTo>
                <a:lnTo>
                  <a:pt x="185305" y="1611789"/>
                </a:lnTo>
                <a:lnTo>
                  <a:pt x="226994" y="1622054"/>
                </a:lnTo>
                <a:lnTo>
                  <a:pt x="270941" y="1625600"/>
                </a:lnTo>
                <a:lnTo>
                  <a:pt x="2470886" y="1625600"/>
                </a:lnTo>
                <a:lnTo>
                  <a:pt x="2514860" y="1622054"/>
                </a:lnTo>
                <a:lnTo>
                  <a:pt x="2556569" y="1611789"/>
                </a:lnTo>
                <a:lnTo>
                  <a:pt x="2595458" y="1595363"/>
                </a:lnTo>
                <a:lnTo>
                  <a:pt x="2630969" y="1573332"/>
                </a:lnTo>
                <a:lnTo>
                  <a:pt x="2662545" y="1546256"/>
                </a:lnTo>
                <a:lnTo>
                  <a:pt x="2689629" y="1514692"/>
                </a:lnTo>
                <a:lnTo>
                  <a:pt x="2711664" y="1479197"/>
                </a:lnTo>
                <a:lnTo>
                  <a:pt x="2728093" y="1440330"/>
                </a:lnTo>
                <a:lnTo>
                  <a:pt x="2738358" y="1398648"/>
                </a:lnTo>
                <a:lnTo>
                  <a:pt x="2741904" y="1354708"/>
                </a:lnTo>
                <a:lnTo>
                  <a:pt x="2741904" y="270891"/>
                </a:lnTo>
                <a:lnTo>
                  <a:pt x="2738358" y="226951"/>
                </a:lnTo>
                <a:lnTo>
                  <a:pt x="2728093" y="185269"/>
                </a:lnTo>
                <a:lnTo>
                  <a:pt x="2711664" y="146402"/>
                </a:lnTo>
                <a:lnTo>
                  <a:pt x="2689629" y="110907"/>
                </a:lnTo>
                <a:lnTo>
                  <a:pt x="2662545" y="79343"/>
                </a:lnTo>
                <a:lnTo>
                  <a:pt x="2630969" y="52267"/>
                </a:lnTo>
                <a:lnTo>
                  <a:pt x="2595458" y="30236"/>
                </a:lnTo>
                <a:lnTo>
                  <a:pt x="2556569" y="13810"/>
                </a:lnTo>
                <a:lnTo>
                  <a:pt x="2514860" y="3545"/>
                </a:lnTo>
                <a:lnTo>
                  <a:pt x="2470886" y="0"/>
                </a:lnTo>
                <a:close/>
              </a:path>
            </a:pathLst>
          </a:custGeom>
          <a:solidFill>
            <a:srgbClr val="FF0000"/>
          </a:solidFill>
        </p:spPr>
        <p:txBody>
          <a:bodyPr wrap="square" lIns="0" tIns="0" rIns="0" bIns="0" rtlCol="0">
            <a:noAutofit/>
          </a:bodyPr>
          <a:lstStyle/>
          <a:p>
            <a:endParaRPr/>
          </a:p>
        </p:txBody>
      </p:sp>
      <p:sp>
        <p:nvSpPr>
          <p:cNvPr id="8" name="object 8"/>
          <p:cNvSpPr txBox="1"/>
          <p:nvPr/>
        </p:nvSpPr>
        <p:spPr>
          <a:xfrm>
            <a:off x="1226311" y="2823115"/>
            <a:ext cx="908050" cy="533876"/>
          </a:xfrm>
          <a:prstGeom prst="rect">
            <a:avLst/>
          </a:prstGeom>
        </p:spPr>
        <p:txBody>
          <a:bodyPr vert="horz" wrap="square" lIns="0" tIns="0" rIns="0" bIns="0" rtlCol="0">
            <a:noAutofit/>
          </a:bodyPr>
          <a:lstStyle/>
          <a:p>
            <a:pPr marL="12700">
              <a:lnSpc>
                <a:spcPct val="100000"/>
              </a:lnSpc>
            </a:pPr>
            <a:r>
              <a:rPr sz="4400" dirty="0">
                <a:solidFill>
                  <a:srgbClr val="FFFFFF"/>
                </a:solidFill>
                <a:latin typeface="Calibri"/>
                <a:cs typeface="Calibri"/>
              </a:rPr>
              <a:t>Will</a:t>
            </a:r>
            <a:endParaRPr sz="4400">
              <a:latin typeface="Calibri"/>
              <a:cs typeface="Calibri"/>
            </a:endParaRPr>
          </a:p>
        </p:txBody>
      </p:sp>
      <p:sp>
        <p:nvSpPr>
          <p:cNvPr id="9" name="object 9"/>
          <p:cNvSpPr/>
          <p:nvPr/>
        </p:nvSpPr>
        <p:spPr>
          <a:xfrm>
            <a:off x="3310128" y="2499741"/>
            <a:ext cx="2828544" cy="1283589"/>
          </a:xfrm>
          <a:prstGeom prst="rect">
            <a:avLst/>
          </a:prstGeom>
          <a:blipFill>
            <a:blip r:embed="rId5" cstate="print"/>
            <a:stretch>
              <a:fillRect/>
            </a:stretch>
          </a:blipFill>
        </p:spPr>
        <p:txBody>
          <a:bodyPr wrap="square" lIns="0" tIns="0" rIns="0" bIns="0" rtlCol="0">
            <a:noAutofit/>
          </a:bodyPr>
          <a:lstStyle/>
          <a:p>
            <a:endParaRPr/>
          </a:p>
        </p:txBody>
      </p:sp>
      <p:sp>
        <p:nvSpPr>
          <p:cNvPr id="10" name="object 10"/>
          <p:cNvSpPr/>
          <p:nvPr/>
        </p:nvSpPr>
        <p:spPr>
          <a:xfrm>
            <a:off x="3738371" y="2699766"/>
            <a:ext cx="2217420" cy="704088"/>
          </a:xfrm>
          <a:prstGeom prst="rect">
            <a:avLst/>
          </a:prstGeom>
          <a:blipFill>
            <a:blip r:embed="rId6" cstate="print"/>
            <a:stretch>
              <a:fillRect/>
            </a:stretch>
          </a:blipFill>
        </p:spPr>
        <p:txBody>
          <a:bodyPr wrap="square" lIns="0" tIns="0" rIns="0" bIns="0" rtlCol="0">
            <a:noAutofit/>
          </a:bodyPr>
          <a:lstStyle/>
          <a:p>
            <a:endParaRPr/>
          </a:p>
        </p:txBody>
      </p:sp>
      <p:sp>
        <p:nvSpPr>
          <p:cNvPr id="11" name="object 11"/>
          <p:cNvSpPr/>
          <p:nvPr/>
        </p:nvSpPr>
        <p:spPr>
          <a:xfrm>
            <a:off x="3353435" y="2514600"/>
            <a:ext cx="2741929" cy="1219200"/>
          </a:xfrm>
          <a:custGeom>
            <a:avLst/>
            <a:gdLst/>
            <a:ahLst/>
            <a:cxnLst/>
            <a:rect l="l" t="t" r="r" b="b"/>
            <a:pathLst>
              <a:path w="2741929" h="1625600">
                <a:moveTo>
                  <a:pt x="2470912" y="0"/>
                </a:moveTo>
                <a:lnTo>
                  <a:pt x="271017" y="0"/>
                </a:lnTo>
                <a:lnTo>
                  <a:pt x="248783" y="898"/>
                </a:lnTo>
                <a:lnTo>
                  <a:pt x="205871" y="7872"/>
                </a:lnTo>
                <a:lnTo>
                  <a:pt x="165502" y="21288"/>
                </a:lnTo>
                <a:lnTo>
                  <a:pt x="128233" y="40586"/>
                </a:lnTo>
                <a:lnTo>
                  <a:pt x="94620" y="65209"/>
                </a:lnTo>
                <a:lnTo>
                  <a:pt x="65220" y="94599"/>
                </a:lnTo>
                <a:lnTo>
                  <a:pt x="40591" y="128198"/>
                </a:lnTo>
                <a:lnTo>
                  <a:pt x="21290" y="165449"/>
                </a:lnTo>
                <a:lnTo>
                  <a:pt x="7873" y="205793"/>
                </a:lnTo>
                <a:lnTo>
                  <a:pt x="898" y="248674"/>
                </a:lnTo>
                <a:lnTo>
                  <a:pt x="0" y="270891"/>
                </a:lnTo>
                <a:lnTo>
                  <a:pt x="0" y="1354708"/>
                </a:lnTo>
                <a:lnTo>
                  <a:pt x="3545" y="1398648"/>
                </a:lnTo>
                <a:lnTo>
                  <a:pt x="13811" y="1440330"/>
                </a:lnTo>
                <a:lnTo>
                  <a:pt x="30240" y="1479197"/>
                </a:lnTo>
                <a:lnTo>
                  <a:pt x="52275" y="1514692"/>
                </a:lnTo>
                <a:lnTo>
                  <a:pt x="79359" y="1546256"/>
                </a:lnTo>
                <a:lnTo>
                  <a:pt x="110935" y="1573332"/>
                </a:lnTo>
                <a:lnTo>
                  <a:pt x="146445" y="1595363"/>
                </a:lnTo>
                <a:lnTo>
                  <a:pt x="185334" y="1611789"/>
                </a:lnTo>
                <a:lnTo>
                  <a:pt x="227044" y="1622054"/>
                </a:lnTo>
                <a:lnTo>
                  <a:pt x="271017" y="1625600"/>
                </a:lnTo>
                <a:lnTo>
                  <a:pt x="2470912" y="1625600"/>
                </a:lnTo>
                <a:lnTo>
                  <a:pt x="2514885" y="1622054"/>
                </a:lnTo>
                <a:lnTo>
                  <a:pt x="2556595" y="1611789"/>
                </a:lnTo>
                <a:lnTo>
                  <a:pt x="2595484" y="1595363"/>
                </a:lnTo>
                <a:lnTo>
                  <a:pt x="2630994" y="1573332"/>
                </a:lnTo>
                <a:lnTo>
                  <a:pt x="2662570" y="1546256"/>
                </a:lnTo>
                <a:lnTo>
                  <a:pt x="2689654" y="1514692"/>
                </a:lnTo>
                <a:lnTo>
                  <a:pt x="2711689" y="1479197"/>
                </a:lnTo>
                <a:lnTo>
                  <a:pt x="2728118" y="1440330"/>
                </a:lnTo>
                <a:lnTo>
                  <a:pt x="2738384" y="1398648"/>
                </a:lnTo>
                <a:lnTo>
                  <a:pt x="2741929" y="1354708"/>
                </a:lnTo>
                <a:lnTo>
                  <a:pt x="2741929" y="270891"/>
                </a:lnTo>
                <a:lnTo>
                  <a:pt x="2738384" y="226951"/>
                </a:lnTo>
                <a:lnTo>
                  <a:pt x="2728118" y="185269"/>
                </a:lnTo>
                <a:lnTo>
                  <a:pt x="2711689" y="146402"/>
                </a:lnTo>
                <a:lnTo>
                  <a:pt x="2689654" y="110907"/>
                </a:lnTo>
                <a:lnTo>
                  <a:pt x="2662570" y="79343"/>
                </a:lnTo>
                <a:lnTo>
                  <a:pt x="2630994" y="52267"/>
                </a:lnTo>
                <a:lnTo>
                  <a:pt x="2595484" y="30236"/>
                </a:lnTo>
                <a:lnTo>
                  <a:pt x="2556595" y="13810"/>
                </a:lnTo>
                <a:lnTo>
                  <a:pt x="2514885" y="3545"/>
                </a:lnTo>
                <a:lnTo>
                  <a:pt x="2470912" y="0"/>
                </a:lnTo>
                <a:close/>
              </a:path>
            </a:pathLst>
          </a:custGeom>
          <a:solidFill>
            <a:srgbClr val="FF6600"/>
          </a:solidFill>
        </p:spPr>
        <p:txBody>
          <a:bodyPr wrap="square" lIns="0" tIns="0" rIns="0" bIns="0" rtlCol="0">
            <a:noAutofit/>
          </a:bodyPr>
          <a:lstStyle/>
          <a:p>
            <a:endParaRPr/>
          </a:p>
        </p:txBody>
      </p:sp>
      <p:sp>
        <p:nvSpPr>
          <p:cNvPr id="12" name="object 12"/>
          <p:cNvSpPr txBox="1"/>
          <p:nvPr/>
        </p:nvSpPr>
        <p:spPr>
          <a:xfrm>
            <a:off x="4111244" y="2823115"/>
            <a:ext cx="1225550" cy="533876"/>
          </a:xfrm>
          <a:prstGeom prst="rect">
            <a:avLst/>
          </a:prstGeom>
        </p:spPr>
        <p:txBody>
          <a:bodyPr vert="horz" wrap="square" lIns="0" tIns="0" rIns="0" bIns="0" rtlCol="0">
            <a:noAutofit/>
          </a:bodyPr>
          <a:lstStyle/>
          <a:p>
            <a:pPr marL="12700">
              <a:lnSpc>
                <a:spcPct val="100000"/>
              </a:lnSpc>
            </a:pPr>
            <a:r>
              <a:rPr sz="4400" dirty="0">
                <a:solidFill>
                  <a:srgbClr val="FFFFFF"/>
                </a:solidFill>
                <a:latin typeface="Calibri"/>
                <a:cs typeface="Calibri"/>
              </a:rPr>
              <a:t>Ideas</a:t>
            </a:r>
            <a:endParaRPr sz="4400">
              <a:latin typeface="Calibri"/>
              <a:cs typeface="Calibri"/>
            </a:endParaRPr>
          </a:p>
        </p:txBody>
      </p:sp>
      <p:sp>
        <p:nvSpPr>
          <p:cNvPr id="13" name="object 13"/>
          <p:cNvSpPr/>
          <p:nvPr/>
        </p:nvSpPr>
        <p:spPr>
          <a:xfrm>
            <a:off x="6355079" y="2499741"/>
            <a:ext cx="2788920" cy="1283589"/>
          </a:xfrm>
          <a:prstGeom prst="rect">
            <a:avLst/>
          </a:prstGeom>
          <a:blipFill>
            <a:blip r:embed="rId7" cstate="print"/>
            <a:stretch>
              <a:fillRect/>
            </a:stretch>
          </a:blipFill>
        </p:spPr>
        <p:txBody>
          <a:bodyPr wrap="square" lIns="0" tIns="0" rIns="0" bIns="0" rtlCol="0">
            <a:noAutofit/>
          </a:bodyPr>
          <a:lstStyle/>
          <a:p>
            <a:endParaRPr/>
          </a:p>
        </p:txBody>
      </p:sp>
      <p:sp>
        <p:nvSpPr>
          <p:cNvPr id="14" name="object 14"/>
          <p:cNvSpPr/>
          <p:nvPr/>
        </p:nvSpPr>
        <p:spPr>
          <a:xfrm>
            <a:off x="6277355" y="2699766"/>
            <a:ext cx="2866644" cy="704088"/>
          </a:xfrm>
          <a:prstGeom prst="rect">
            <a:avLst/>
          </a:prstGeom>
          <a:blipFill>
            <a:blip r:embed="rId8" cstate="print"/>
            <a:stretch>
              <a:fillRect/>
            </a:stretch>
          </a:blipFill>
        </p:spPr>
        <p:txBody>
          <a:bodyPr wrap="square" lIns="0" tIns="0" rIns="0" bIns="0" rtlCol="0">
            <a:noAutofit/>
          </a:bodyPr>
          <a:lstStyle/>
          <a:p>
            <a:endParaRPr/>
          </a:p>
        </p:txBody>
      </p:sp>
      <p:sp>
        <p:nvSpPr>
          <p:cNvPr id="15" name="object 15"/>
          <p:cNvSpPr/>
          <p:nvPr/>
        </p:nvSpPr>
        <p:spPr>
          <a:xfrm>
            <a:off x="6397879" y="2514600"/>
            <a:ext cx="2741929" cy="1219200"/>
          </a:xfrm>
          <a:custGeom>
            <a:avLst/>
            <a:gdLst/>
            <a:ahLst/>
            <a:cxnLst/>
            <a:rect l="l" t="t" r="r" b="b"/>
            <a:pathLst>
              <a:path w="2741929" h="1625600">
                <a:moveTo>
                  <a:pt x="2470912" y="0"/>
                </a:moveTo>
                <a:lnTo>
                  <a:pt x="270891" y="0"/>
                </a:lnTo>
                <a:lnTo>
                  <a:pt x="248674" y="898"/>
                </a:lnTo>
                <a:lnTo>
                  <a:pt x="205793" y="7872"/>
                </a:lnTo>
                <a:lnTo>
                  <a:pt x="165449" y="21288"/>
                </a:lnTo>
                <a:lnTo>
                  <a:pt x="128198" y="40586"/>
                </a:lnTo>
                <a:lnTo>
                  <a:pt x="94599" y="65209"/>
                </a:lnTo>
                <a:lnTo>
                  <a:pt x="65209" y="94599"/>
                </a:lnTo>
                <a:lnTo>
                  <a:pt x="40586" y="128198"/>
                </a:lnTo>
                <a:lnTo>
                  <a:pt x="21288" y="165449"/>
                </a:lnTo>
                <a:lnTo>
                  <a:pt x="7872" y="205793"/>
                </a:lnTo>
                <a:lnTo>
                  <a:pt x="898" y="248674"/>
                </a:lnTo>
                <a:lnTo>
                  <a:pt x="0" y="270891"/>
                </a:lnTo>
                <a:lnTo>
                  <a:pt x="0" y="1354708"/>
                </a:lnTo>
                <a:lnTo>
                  <a:pt x="3545" y="1398648"/>
                </a:lnTo>
                <a:lnTo>
                  <a:pt x="13810" y="1440330"/>
                </a:lnTo>
                <a:lnTo>
                  <a:pt x="30236" y="1479197"/>
                </a:lnTo>
                <a:lnTo>
                  <a:pt x="52267" y="1514692"/>
                </a:lnTo>
                <a:lnTo>
                  <a:pt x="79343" y="1546256"/>
                </a:lnTo>
                <a:lnTo>
                  <a:pt x="110907" y="1573332"/>
                </a:lnTo>
                <a:lnTo>
                  <a:pt x="146402" y="1595363"/>
                </a:lnTo>
                <a:lnTo>
                  <a:pt x="185269" y="1611789"/>
                </a:lnTo>
                <a:lnTo>
                  <a:pt x="226951" y="1622054"/>
                </a:lnTo>
                <a:lnTo>
                  <a:pt x="270891" y="1625600"/>
                </a:lnTo>
                <a:lnTo>
                  <a:pt x="2470912" y="1625600"/>
                </a:lnTo>
                <a:lnTo>
                  <a:pt x="2514885" y="1622054"/>
                </a:lnTo>
                <a:lnTo>
                  <a:pt x="2556595" y="1611789"/>
                </a:lnTo>
                <a:lnTo>
                  <a:pt x="2595484" y="1595363"/>
                </a:lnTo>
                <a:lnTo>
                  <a:pt x="2630994" y="1573332"/>
                </a:lnTo>
                <a:lnTo>
                  <a:pt x="2662570" y="1546256"/>
                </a:lnTo>
                <a:lnTo>
                  <a:pt x="2689654" y="1514692"/>
                </a:lnTo>
                <a:lnTo>
                  <a:pt x="2711689" y="1479197"/>
                </a:lnTo>
                <a:lnTo>
                  <a:pt x="2728118" y="1440330"/>
                </a:lnTo>
                <a:lnTo>
                  <a:pt x="2738384" y="1398648"/>
                </a:lnTo>
                <a:lnTo>
                  <a:pt x="2741929" y="1354708"/>
                </a:lnTo>
                <a:lnTo>
                  <a:pt x="2741929" y="270891"/>
                </a:lnTo>
                <a:lnTo>
                  <a:pt x="2738384" y="226951"/>
                </a:lnTo>
                <a:lnTo>
                  <a:pt x="2728118" y="185269"/>
                </a:lnTo>
                <a:lnTo>
                  <a:pt x="2711689" y="146402"/>
                </a:lnTo>
                <a:lnTo>
                  <a:pt x="2689654" y="110907"/>
                </a:lnTo>
                <a:lnTo>
                  <a:pt x="2662570" y="79343"/>
                </a:lnTo>
                <a:lnTo>
                  <a:pt x="2630994" y="52267"/>
                </a:lnTo>
                <a:lnTo>
                  <a:pt x="2595484" y="30236"/>
                </a:lnTo>
                <a:lnTo>
                  <a:pt x="2556595" y="13810"/>
                </a:lnTo>
                <a:lnTo>
                  <a:pt x="2514885" y="3545"/>
                </a:lnTo>
                <a:lnTo>
                  <a:pt x="2470912" y="0"/>
                </a:lnTo>
                <a:close/>
              </a:path>
            </a:pathLst>
          </a:custGeom>
          <a:solidFill>
            <a:srgbClr val="008000"/>
          </a:solidFill>
        </p:spPr>
        <p:txBody>
          <a:bodyPr wrap="square" lIns="0" tIns="0" rIns="0" bIns="0" rtlCol="0">
            <a:noAutofit/>
          </a:bodyPr>
          <a:lstStyle/>
          <a:p>
            <a:endParaRPr/>
          </a:p>
        </p:txBody>
      </p:sp>
      <p:sp>
        <p:nvSpPr>
          <p:cNvPr id="16" name="object 16"/>
          <p:cNvSpPr txBox="1"/>
          <p:nvPr/>
        </p:nvSpPr>
        <p:spPr>
          <a:xfrm>
            <a:off x="6650228" y="2823115"/>
            <a:ext cx="2239010" cy="533876"/>
          </a:xfrm>
          <a:prstGeom prst="rect">
            <a:avLst/>
          </a:prstGeom>
        </p:spPr>
        <p:txBody>
          <a:bodyPr vert="horz" wrap="square" lIns="0" tIns="0" rIns="0" bIns="0" rtlCol="0">
            <a:noAutofit/>
          </a:bodyPr>
          <a:lstStyle/>
          <a:p>
            <a:pPr marL="12700">
              <a:lnSpc>
                <a:spcPct val="100000"/>
              </a:lnSpc>
            </a:pPr>
            <a:r>
              <a:rPr sz="4400" spc="-5" dirty="0">
                <a:solidFill>
                  <a:srgbClr val="FFFFFF"/>
                </a:solidFill>
                <a:latin typeface="Calibri"/>
                <a:cs typeface="Calibri"/>
              </a:rPr>
              <a:t>E</a:t>
            </a:r>
            <a:r>
              <a:rPr sz="4400" spc="-120" dirty="0">
                <a:solidFill>
                  <a:srgbClr val="FFFFFF"/>
                </a:solidFill>
                <a:latin typeface="Calibri"/>
                <a:cs typeface="Calibri"/>
              </a:rPr>
              <a:t>x</a:t>
            </a:r>
            <a:r>
              <a:rPr sz="4400" spc="0" dirty="0">
                <a:solidFill>
                  <a:srgbClr val="FFFFFF"/>
                </a:solidFill>
                <a:latin typeface="Calibri"/>
                <a:cs typeface="Calibri"/>
              </a:rPr>
              <a:t>ecution</a:t>
            </a:r>
            <a:endParaRPr sz="4400">
              <a:latin typeface="Calibri"/>
              <a:cs typeface="Calibri"/>
            </a:endParaRPr>
          </a:p>
        </p:txBody>
      </p:sp>
      <p:sp>
        <p:nvSpPr>
          <p:cNvPr id="17" name="Doughnut 16">
            <a:extLst>
              <a:ext uri="{FF2B5EF4-FFF2-40B4-BE49-F238E27FC236}">
                <a16:creationId xmlns:a16="http://schemas.microsoft.com/office/drawing/2014/main" id="{15305331-2E7D-0747-844D-8B51BFB2F3BC}"/>
              </a:ext>
            </a:extLst>
          </p:cNvPr>
          <p:cNvSpPr/>
          <p:nvPr/>
        </p:nvSpPr>
        <p:spPr>
          <a:xfrm>
            <a:off x="6277354" y="2443734"/>
            <a:ext cx="2866645" cy="1339596"/>
          </a:xfrm>
          <a:prstGeom prst="donut">
            <a:avLst>
              <a:gd name="adj" fmla="val 796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17926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721" y="84535"/>
            <a:ext cx="6380559" cy="695325"/>
          </a:xfrm>
        </p:spPr>
        <p:txBody>
          <a:bodyPr>
            <a:normAutofit/>
          </a:bodyPr>
          <a:lstStyle/>
          <a:p>
            <a:pPr algn="ctr">
              <a:defRPr/>
            </a:pPr>
            <a:r>
              <a:rPr lang="en-GB" sz="2400" b="1" dirty="0">
                <a:solidFill>
                  <a:srgbClr val="00B0F0"/>
                </a:solidFill>
                <a:cs typeface="Arial" panose="020B0604020202020204" pitchFamily="34" charset="0"/>
              </a:rPr>
              <a:t>Team lessons learnt</a:t>
            </a:r>
          </a:p>
        </p:txBody>
      </p:sp>
      <p:sp>
        <p:nvSpPr>
          <p:cNvPr id="24578" name="Content Placeholder 2"/>
          <p:cNvSpPr>
            <a:spLocks noGrp="1"/>
          </p:cNvSpPr>
          <p:nvPr>
            <p:ph idx="1"/>
          </p:nvPr>
        </p:nvSpPr>
        <p:spPr>
          <a:xfrm>
            <a:off x="1277541" y="1044541"/>
            <a:ext cx="6380559" cy="3564731"/>
          </a:xfrm>
        </p:spPr>
        <p:txBody>
          <a:bodyPr>
            <a:normAutofit/>
          </a:bodyPr>
          <a:lstStyle/>
          <a:p>
            <a:r>
              <a:rPr lang="en-GB" sz="1800" dirty="0">
                <a:solidFill>
                  <a:srgbClr val="002060"/>
                </a:solidFill>
                <a:latin typeface="Arial" charset="0"/>
                <a:ea typeface="MS PGothic" charset="0"/>
                <a:cs typeface="Arial" charset="0"/>
              </a:rPr>
              <a:t>Connecting and over communication played a big part in our success with staff, managers patients and families  </a:t>
            </a:r>
          </a:p>
          <a:p>
            <a:r>
              <a:rPr lang="en-GB" sz="1800" dirty="0">
                <a:solidFill>
                  <a:srgbClr val="002060"/>
                </a:solidFill>
                <a:latin typeface="Arial" charset="0"/>
                <a:ea typeface="MS PGothic" charset="0"/>
                <a:cs typeface="Arial" charset="0"/>
              </a:rPr>
              <a:t>Involvement of the stakeholders in the design and decisions in where and what to test is key </a:t>
            </a:r>
          </a:p>
          <a:p>
            <a:r>
              <a:rPr lang="en-GB" sz="1800" dirty="0">
                <a:solidFill>
                  <a:srgbClr val="002060"/>
                </a:solidFill>
                <a:latin typeface="Arial" charset="0"/>
                <a:ea typeface="MS PGothic" charset="0"/>
                <a:cs typeface="Arial" charset="0"/>
              </a:rPr>
              <a:t>Test test test test </a:t>
            </a:r>
          </a:p>
          <a:p>
            <a:r>
              <a:rPr lang="en-GB" sz="1800" dirty="0">
                <a:solidFill>
                  <a:srgbClr val="002060"/>
                </a:solidFill>
                <a:latin typeface="Arial" charset="0"/>
                <a:ea typeface="MS PGothic" charset="0"/>
                <a:cs typeface="Arial" charset="0"/>
              </a:rPr>
              <a:t>Don’t worry when things don’t go to plan tweak the process and test gain </a:t>
            </a:r>
          </a:p>
          <a:p>
            <a:r>
              <a:rPr lang="en-GB" sz="1800" dirty="0">
                <a:solidFill>
                  <a:srgbClr val="002060"/>
                </a:solidFill>
                <a:latin typeface="Arial" charset="0"/>
                <a:ea typeface="MS PGothic" charset="0"/>
                <a:cs typeface="Arial" charset="0"/>
              </a:rPr>
              <a:t>Make all steps in the process useful they don’t need to be perfect </a:t>
            </a:r>
          </a:p>
          <a:p>
            <a:r>
              <a:rPr lang="en-GB" sz="1800" dirty="0">
                <a:solidFill>
                  <a:srgbClr val="002060"/>
                </a:solidFill>
                <a:latin typeface="Arial" charset="0"/>
                <a:ea typeface="MS PGothic" charset="0"/>
                <a:cs typeface="Arial" charset="0"/>
              </a:rPr>
              <a:t>Have a plan and a method </a:t>
            </a:r>
          </a:p>
        </p:txBody>
      </p:sp>
    </p:spTree>
    <p:extLst>
      <p:ext uri="{BB962C8B-B14F-4D97-AF65-F5344CB8AC3E}">
        <p14:creationId xmlns:p14="http://schemas.microsoft.com/office/powerpoint/2010/main" val="496803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331119" y="109331"/>
            <a:ext cx="6380560" cy="540544"/>
          </a:xfrm>
        </p:spPr>
        <p:txBody>
          <a:bodyPr/>
          <a:lstStyle/>
          <a:p>
            <a:pPr algn="ctr">
              <a:defRPr/>
            </a:pPr>
            <a:r>
              <a:rPr lang="en-US" sz="2700" b="1" dirty="0">
                <a:solidFill>
                  <a:srgbClr val="00B0F0"/>
                </a:solidFill>
                <a:cs typeface="Arial" panose="020B0604020202020204" pitchFamily="34" charset="0"/>
              </a:rPr>
              <a:t>Next Steps </a:t>
            </a:r>
          </a:p>
        </p:txBody>
      </p:sp>
      <p:sp>
        <p:nvSpPr>
          <p:cNvPr id="26626" name="Content Placeholder 2"/>
          <p:cNvSpPr>
            <a:spLocks noGrp="1"/>
          </p:cNvSpPr>
          <p:nvPr>
            <p:ph idx="1"/>
          </p:nvPr>
        </p:nvSpPr>
        <p:spPr>
          <a:xfrm>
            <a:off x="1385646" y="975964"/>
            <a:ext cx="6380560" cy="3404774"/>
          </a:xfrm>
        </p:spPr>
        <p:txBody>
          <a:bodyPr>
            <a:noAutofit/>
          </a:bodyPr>
          <a:lstStyle/>
          <a:p>
            <a:r>
              <a:rPr lang="en-US" sz="1800" dirty="0">
                <a:solidFill>
                  <a:srgbClr val="002060"/>
                </a:solidFill>
                <a:ea typeface="MS PGothic" charset="0"/>
                <a:cs typeface="Arial" panose="020B0604020202020204" pitchFamily="34" charset="0"/>
              </a:rPr>
              <a:t>Keep working on our waiting time for this group of patients best we can probably do is shave another two weeks off in next 4 months </a:t>
            </a:r>
          </a:p>
          <a:p>
            <a:r>
              <a:rPr lang="en-US" sz="1800" dirty="0">
                <a:solidFill>
                  <a:srgbClr val="002060"/>
                </a:solidFill>
                <a:ea typeface="MS PGothic" charset="0"/>
                <a:cs typeface="Arial" panose="020B0604020202020204" pitchFamily="34" charset="0"/>
              </a:rPr>
              <a:t>Pursue additional resources for the clinic and follow-up requirements </a:t>
            </a:r>
          </a:p>
          <a:p>
            <a:r>
              <a:rPr lang="en-US" sz="1800" dirty="0">
                <a:solidFill>
                  <a:srgbClr val="002060"/>
                </a:solidFill>
                <a:ea typeface="MS PGothic" charset="0"/>
                <a:cs typeface="Arial" panose="020B0604020202020204" pitchFamily="34" charset="0"/>
              </a:rPr>
              <a:t>Work with the trust engagement teams to enhance our engagement resources </a:t>
            </a:r>
          </a:p>
          <a:p>
            <a:r>
              <a:rPr lang="en-US" sz="1800" dirty="0">
                <a:solidFill>
                  <a:srgbClr val="002060"/>
                </a:solidFill>
                <a:ea typeface="MS PGothic" charset="0"/>
                <a:cs typeface="Arial" panose="020B0604020202020204" pitchFamily="34" charset="0"/>
              </a:rPr>
              <a:t>Share our success within the Trust both within and out-with epilepsy services and </a:t>
            </a:r>
            <a:r>
              <a:rPr lang="en-US" sz="1800" dirty="0" err="1">
                <a:solidFill>
                  <a:srgbClr val="002060"/>
                </a:solidFill>
                <a:ea typeface="MS PGothic" charset="0"/>
                <a:cs typeface="Arial" panose="020B0604020202020204" pitchFamily="34" charset="0"/>
              </a:rPr>
              <a:t>paediatric</a:t>
            </a:r>
            <a:r>
              <a:rPr lang="en-US" sz="1800" dirty="0">
                <a:solidFill>
                  <a:srgbClr val="002060"/>
                </a:solidFill>
                <a:ea typeface="MS PGothic" charset="0"/>
                <a:cs typeface="Arial" panose="020B0604020202020204" pitchFamily="34" charset="0"/>
              </a:rPr>
              <a:t> services </a:t>
            </a:r>
          </a:p>
          <a:p>
            <a:r>
              <a:rPr lang="en-US" sz="1800" dirty="0">
                <a:solidFill>
                  <a:srgbClr val="002060"/>
                </a:solidFill>
                <a:ea typeface="MS PGothic" charset="0"/>
                <a:cs typeface="Arial" panose="020B0604020202020204" pitchFamily="34" charset="0"/>
              </a:rPr>
              <a:t>Present our work formally at regionally and nationally through RCPCH EQIP conference </a:t>
            </a:r>
          </a:p>
          <a:p>
            <a:endParaRPr lang="en-US" sz="1800" dirty="0">
              <a:solidFill>
                <a:srgbClr val="002060"/>
              </a:solidFill>
              <a:ea typeface="MS PGothic" charset="0"/>
              <a:cs typeface="Arial" panose="020B0604020202020204" pitchFamily="34" charset="0"/>
            </a:endParaRPr>
          </a:p>
        </p:txBody>
      </p:sp>
    </p:spTree>
    <p:extLst>
      <p:ext uri="{BB962C8B-B14F-4D97-AF65-F5344CB8AC3E}">
        <p14:creationId xmlns:p14="http://schemas.microsoft.com/office/powerpoint/2010/main" val="938518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249109-3E89-42D3-80D2-2D01A74BE08A}"/>
              </a:ext>
            </a:extLst>
          </p:cNvPr>
          <p:cNvSpPr/>
          <p:nvPr/>
        </p:nvSpPr>
        <p:spPr>
          <a:xfrm>
            <a:off x="3419872" y="0"/>
            <a:ext cx="136815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C18C8F9-BED0-4AA8-8C57-471121D78B02}"/>
              </a:ext>
            </a:extLst>
          </p:cNvPr>
          <p:cNvSpPr/>
          <p:nvPr/>
        </p:nvSpPr>
        <p:spPr>
          <a:xfrm>
            <a:off x="7236296" y="0"/>
            <a:ext cx="1907704" cy="1822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60A7CF1B-369D-4A69-A168-5F923B31770A}"/>
              </a:ext>
            </a:extLst>
          </p:cNvPr>
          <p:cNvPicPr>
            <a:picLocks noChangeAspect="1"/>
          </p:cNvPicPr>
          <p:nvPr/>
        </p:nvPicPr>
        <p:blipFill>
          <a:blip r:embed="rId3"/>
          <a:stretch>
            <a:fillRect/>
          </a:stretch>
        </p:blipFill>
        <p:spPr>
          <a:xfrm>
            <a:off x="4355976" y="50865"/>
            <a:ext cx="2880320" cy="5120568"/>
          </a:xfrm>
          <a:prstGeom prst="rect">
            <a:avLst/>
          </a:prstGeom>
          <a:ln>
            <a:solidFill>
              <a:schemeClr val="bg1">
                <a:lumMod val="85000"/>
              </a:schemeClr>
            </a:solidFill>
          </a:ln>
        </p:spPr>
      </p:pic>
      <p:pic>
        <p:nvPicPr>
          <p:cNvPr id="11" name="Picture 10">
            <a:extLst>
              <a:ext uri="{FF2B5EF4-FFF2-40B4-BE49-F238E27FC236}">
                <a16:creationId xmlns:a16="http://schemas.microsoft.com/office/drawing/2014/main" id="{763A8B9C-7D27-41BB-9851-F17C65D68B73}"/>
              </a:ext>
            </a:extLst>
          </p:cNvPr>
          <p:cNvPicPr>
            <a:picLocks noChangeAspect="1"/>
          </p:cNvPicPr>
          <p:nvPr/>
        </p:nvPicPr>
        <p:blipFill>
          <a:blip r:embed="rId4"/>
          <a:stretch>
            <a:fillRect/>
          </a:stretch>
        </p:blipFill>
        <p:spPr>
          <a:xfrm>
            <a:off x="180156" y="95035"/>
            <a:ext cx="3429297" cy="4953429"/>
          </a:xfrm>
          <a:prstGeom prst="rect">
            <a:avLst/>
          </a:prstGeom>
          <a:ln>
            <a:solidFill>
              <a:schemeClr val="bg1">
                <a:lumMod val="85000"/>
              </a:schemeClr>
            </a:solidFill>
          </a:ln>
        </p:spPr>
      </p:pic>
    </p:spTree>
    <p:extLst>
      <p:ext uri="{BB962C8B-B14F-4D97-AF65-F5344CB8AC3E}">
        <p14:creationId xmlns:p14="http://schemas.microsoft.com/office/powerpoint/2010/main" val="3052882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DEC10-983A-C34E-BB7C-CBFE29824699}"/>
              </a:ext>
            </a:extLst>
          </p:cNvPr>
          <p:cNvSpPr>
            <a:spLocks noGrp="1"/>
          </p:cNvSpPr>
          <p:nvPr>
            <p:ph type="title"/>
          </p:nvPr>
        </p:nvSpPr>
        <p:spPr>
          <a:xfrm>
            <a:off x="279149" y="195486"/>
            <a:ext cx="8229600" cy="475562"/>
          </a:xfrm>
        </p:spPr>
        <p:txBody>
          <a:bodyPr>
            <a:normAutofit fontScale="90000"/>
          </a:bodyPr>
          <a:lstStyle/>
          <a:p>
            <a:r>
              <a:rPr lang="en-US" b="1" dirty="0">
                <a:solidFill>
                  <a:srgbClr val="00B0F0"/>
                </a:solidFill>
              </a:rPr>
              <a:t>Next steps/Take home tasks</a:t>
            </a:r>
          </a:p>
        </p:txBody>
      </p:sp>
      <p:sp>
        <p:nvSpPr>
          <p:cNvPr id="3" name="Content Placeholder 2">
            <a:extLst>
              <a:ext uri="{FF2B5EF4-FFF2-40B4-BE49-F238E27FC236}">
                <a16:creationId xmlns:a16="http://schemas.microsoft.com/office/drawing/2014/main" id="{1BD223CA-C77B-BE42-9733-7C19BE052640}"/>
              </a:ext>
            </a:extLst>
          </p:cNvPr>
          <p:cNvSpPr>
            <a:spLocks noGrp="1"/>
          </p:cNvSpPr>
          <p:nvPr>
            <p:ph idx="1"/>
          </p:nvPr>
        </p:nvSpPr>
        <p:spPr>
          <a:xfrm>
            <a:off x="279149" y="843558"/>
            <a:ext cx="8658712" cy="3812947"/>
          </a:xfrm>
        </p:spPr>
        <p:txBody>
          <a:bodyPr>
            <a:normAutofit/>
          </a:bodyPr>
          <a:lstStyle/>
          <a:p>
            <a:pPr marL="0" indent="0">
              <a:lnSpc>
                <a:spcPct val="110000"/>
              </a:lnSpc>
              <a:buNone/>
            </a:pPr>
            <a:r>
              <a:rPr lang="en-GB" sz="2000" b="1" dirty="0">
                <a:solidFill>
                  <a:srgbClr val="002060"/>
                </a:solidFill>
              </a:rPr>
              <a:t>Final thoughts provided by Pat Take home tasks </a:t>
            </a:r>
          </a:p>
          <a:p>
            <a:pPr marL="457200" indent="-457200">
              <a:lnSpc>
                <a:spcPct val="110000"/>
              </a:lnSpc>
              <a:buFont typeface="+mj-lt"/>
              <a:buAutoNum type="arabicPeriod"/>
            </a:pPr>
            <a:r>
              <a:rPr lang="en-GB" sz="2000" dirty="0">
                <a:solidFill>
                  <a:srgbClr val="002060"/>
                </a:solidFill>
              </a:rPr>
              <a:t>Ensure you capture the reflections of the team members as you progress, </a:t>
            </a:r>
          </a:p>
          <a:p>
            <a:pPr marL="457200" indent="-457200">
              <a:lnSpc>
                <a:spcPct val="110000"/>
              </a:lnSpc>
              <a:buFont typeface="+mj-lt"/>
              <a:buAutoNum type="arabicPeriod"/>
            </a:pPr>
            <a:r>
              <a:rPr lang="en-GB" sz="2000" dirty="0">
                <a:solidFill>
                  <a:srgbClr val="002060"/>
                </a:solidFill>
              </a:rPr>
              <a:t>Include examples of narrative dialogue from the patients and families you have engaged with,</a:t>
            </a:r>
          </a:p>
          <a:p>
            <a:pPr marL="457200" indent="-457200">
              <a:lnSpc>
                <a:spcPct val="110000"/>
              </a:lnSpc>
              <a:buFont typeface="+mj-lt"/>
              <a:buAutoNum type="arabicPeriod"/>
            </a:pPr>
            <a:r>
              <a:rPr lang="en-GB" sz="2000" dirty="0">
                <a:solidFill>
                  <a:srgbClr val="002060"/>
                </a:solidFill>
              </a:rPr>
              <a:t>Continue to gather data about your improvement project, </a:t>
            </a:r>
          </a:p>
          <a:p>
            <a:pPr marL="457200" indent="-457200">
              <a:lnSpc>
                <a:spcPct val="110000"/>
              </a:lnSpc>
              <a:buFont typeface="+mj-lt"/>
              <a:buAutoNum type="arabicPeriod"/>
            </a:pPr>
            <a:r>
              <a:rPr lang="en-GB" sz="2000" dirty="0">
                <a:solidFill>
                  <a:srgbClr val="002060"/>
                </a:solidFill>
              </a:rPr>
              <a:t>Revisit the EQIP materials and tools to begin to frame your final poster and story board,</a:t>
            </a:r>
          </a:p>
          <a:p>
            <a:pPr marL="457200" indent="-457200">
              <a:lnSpc>
                <a:spcPct val="110000"/>
              </a:lnSpc>
              <a:buFont typeface="+mj-lt"/>
              <a:buAutoNum type="arabicPeriod"/>
            </a:pPr>
            <a:r>
              <a:rPr lang="en-GB" sz="2000" dirty="0">
                <a:solidFill>
                  <a:srgbClr val="002060"/>
                </a:solidFill>
              </a:rPr>
              <a:t>Consider in your team and add your reflections to your progress report and your call this month.</a:t>
            </a:r>
            <a:endParaRPr lang="en-US" sz="2000" dirty="0">
              <a:solidFill>
                <a:srgbClr val="002060"/>
              </a:solidFill>
            </a:endParaRPr>
          </a:p>
        </p:txBody>
      </p:sp>
    </p:spTree>
    <p:extLst>
      <p:ext uri="{BB962C8B-B14F-4D97-AF65-F5344CB8AC3E}">
        <p14:creationId xmlns:p14="http://schemas.microsoft.com/office/powerpoint/2010/main" val="333479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807"/>
            <a:ext cx="8229600" cy="857250"/>
          </a:xfrm>
        </p:spPr>
        <p:txBody>
          <a:bodyPr>
            <a:noAutofit/>
          </a:bodyPr>
          <a:lstStyle/>
          <a:p>
            <a:r>
              <a:rPr lang="en-US" sz="2800" b="1" dirty="0"/>
              <a:t>“All Teach… All Learn”</a:t>
            </a:r>
          </a:p>
        </p:txBody>
      </p:sp>
      <p:sp>
        <p:nvSpPr>
          <p:cNvPr id="3" name="Content Placeholder 2"/>
          <p:cNvSpPr>
            <a:spLocks noGrp="1"/>
          </p:cNvSpPr>
          <p:nvPr>
            <p:ph idx="1"/>
          </p:nvPr>
        </p:nvSpPr>
        <p:spPr/>
        <p:txBody>
          <a:bodyPr>
            <a:normAutofit/>
          </a:bodyPr>
          <a:lstStyle/>
          <a:p>
            <a:r>
              <a:rPr lang="en-US" sz="2000" b="1" dirty="0">
                <a:solidFill>
                  <a:srgbClr val="002060"/>
                </a:solidFill>
              </a:rPr>
              <a:t>We’re here to join together to find new ways and best practices,</a:t>
            </a:r>
            <a:br>
              <a:rPr lang="en-US" sz="2000" b="1" dirty="0">
                <a:solidFill>
                  <a:srgbClr val="002060"/>
                </a:solidFill>
              </a:rPr>
            </a:br>
            <a:endParaRPr lang="en-US" sz="2000" b="1" dirty="0">
              <a:solidFill>
                <a:srgbClr val="002060"/>
              </a:solidFill>
            </a:endParaRPr>
          </a:p>
          <a:p>
            <a:r>
              <a:rPr lang="en-US" sz="2000" b="1" dirty="0">
                <a:solidFill>
                  <a:srgbClr val="002060"/>
                </a:solidFill>
              </a:rPr>
              <a:t>Our assets will be curiosity and generosity,</a:t>
            </a:r>
            <a:br>
              <a:rPr lang="en-US" sz="2000" b="1" dirty="0">
                <a:solidFill>
                  <a:srgbClr val="002060"/>
                </a:solidFill>
              </a:rPr>
            </a:br>
            <a:endParaRPr lang="en-US" sz="2000" b="1" dirty="0">
              <a:solidFill>
                <a:srgbClr val="002060"/>
              </a:solidFill>
            </a:endParaRPr>
          </a:p>
          <a:p>
            <a:r>
              <a:rPr lang="en-US" sz="2000" b="1" dirty="0">
                <a:solidFill>
                  <a:srgbClr val="002060"/>
                </a:solidFill>
              </a:rPr>
              <a:t>We share a commitment to best care for our patients, and better healthcare for all,</a:t>
            </a:r>
          </a:p>
          <a:p>
            <a:pPr marL="0" indent="0">
              <a:buNone/>
            </a:pPr>
            <a:endParaRPr lang="en-US" sz="2000" b="1" dirty="0">
              <a:solidFill>
                <a:srgbClr val="002060"/>
              </a:solidFill>
            </a:endParaRPr>
          </a:p>
          <a:p>
            <a:r>
              <a:rPr lang="en-US" sz="2000" b="1" dirty="0">
                <a:solidFill>
                  <a:srgbClr val="002060"/>
                </a:solidFill>
              </a:rPr>
              <a:t>How are your patients and families an integral part of your developments and changes. </a:t>
            </a:r>
          </a:p>
        </p:txBody>
      </p:sp>
      <p:cxnSp>
        <p:nvCxnSpPr>
          <p:cNvPr id="4" name="Straight Connector 3">
            <a:extLst>
              <a:ext uri="{FF2B5EF4-FFF2-40B4-BE49-F238E27FC236}">
                <a16:creationId xmlns:a16="http://schemas.microsoft.com/office/drawing/2014/main" id="{96699C96-1370-4D12-89BE-1FB17E64F81F}"/>
              </a:ext>
            </a:extLst>
          </p:cNvPr>
          <p:cNvCxnSpPr/>
          <p:nvPr/>
        </p:nvCxnSpPr>
        <p:spPr>
          <a:xfrm>
            <a:off x="323528" y="710260"/>
            <a:ext cx="8352928"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131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49A7B-AA1B-2B4D-8C54-AF13161184A6}"/>
              </a:ext>
            </a:extLst>
          </p:cNvPr>
          <p:cNvSpPr>
            <a:spLocks noGrp="1"/>
          </p:cNvSpPr>
          <p:nvPr>
            <p:ph type="title"/>
          </p:nvPr>
        </p:nvSpPr>
        <p:spPr/>
        <p:txBody>
          <a:bodyPr>
            <a:normAutofit fontScale="90000"/>
          </a:bodyPr>
          <a:lstStyle/>
          <a:p>
            <a:r>
              <a:rPr lang="en-US" b="1" dirty="0"/>
              <a:t>How can we do this?</a:t>
            </a:r>
          </a:p>
        </p:txBody>
      </p:sp>
      <p:sp>
        <p:nvSpPr>
          <p:cNvPr id="3" name="Content Placeholder 2">
            <a:extLst>
              <a:ext uri="{FF2B5EF4-FFF2-40B4-BE49-F238E27FC236}">
                <a16:creationId xmlns:a16="http://schemas.microsoft.com/office/drawing/2014/main" id="{727FD987-64F6-D047-862D-46E87D5757B8}"/>
              </a:ext>
            </a:extLst>
          </p:cNvPr>
          <p:cNvSpPr>
            <a:spLocks noGrp="1"/>
          </p:cNvSpPr>
          <p:nvPr>
            <p:ph idx="1"/>
          </p:nvPr>
        </p:nvSpPr>
        <p:spPr/>
        <p:txBody>
          <a:bodyPr>
            <a:normAutofit/>
          </a:bodyPr>
          <a:lstStyle/>
          <a:p>
            <a:r>
              <a:rPr lang="en-US" sz="2000" b="1" dirty="0">
                <a:solidFill>
                  <a:srgbClr val="002060"/>
                </a:solidFill>
              </a:rPr>
              <a:t>Building QI expertise.</a:t>
            </a:r>
          </a:p>
          <a:p>
            <a:r>
              <a:rPr lang="en-US" sz="2000" b="1" dirty="0">
                <a:solidFill>
                  <a:srgbClr val="002060"/>
                </a:solidFill>
              </a:rPr>
              <a:t>Building Improvement into daily work. </a:t>
            </a:r>
          </a:p>
          <a:p>
            <a:r>
              <a:rPr lang="en-US" sz="2000" b="1" dirty="0">
                <a:solidFill>
                  <a:srgbClr val="002060"/>
                </a:solidFill>
              </a:rPr>
              <a:t>Reducing waste and variation improving reliability. </a:t>
            </a:r>
          </a:p>
          <a:p>
            <a:r>
              <a:rPr lang="en-US" sz="2000" b="1" dirty="0">
                <a:solidFill>
                  <a:srgbClr val="002060"/>
                </a:solidFill>
              </a:rPr>
              <a:t>Learning we can prevent harm.</a:t>
            </a:r>
          </a:p>
          <a:p>
            <a:endParaRPr lang="en-US" sz="2000" dirty="0">
              <a:solidFill>
                <a:srgbClr val="002060"/>
              </a:solidFill>
            </a:endParaRPr>
          </a:p>
        </p:txBody>
      </p:sp>
    </p:spTree>
    <p:extLst>
      <p:ext uri="{BB962C8B-B14F-4D97-AF65-F5344CB8AC3E}">
        <p14:creationId xmlns:p14="http://schemas.microsoft.com/office/powerpoint/2010/main" val="115231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480896" y="12101"/>
            <a:ext cx="4182207" cy="513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264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66FFC-83C3-CF41-9A48-7D82ABCDA05A}"/>
              </a:ext>
            </a:extLst>
          </p:cNvPr>
          <p:cNvSpPr>
            <a:spLocks noGrp="1"/>
          </p:cNvSpPr>
          <p:nvPr>
            <p:ph type="title"/>
          </p:nvPr>
        </p:nvSpPr>
        <p:spPr/>
        <p:txBody>
          <a:bodyPr>
            <a:normAutofit fontScale="90000"/>
          </a:bodyPr>
          <a:lstStyle/>
          <a:p>
            <a:r>
              <a:rPr lang="en-US" b="1" dirty="0"/>
              <a:t>Spread and Sustainability </a:t>
            </a:r>
          </a:p>
        </p:txBody>
      </p:sp>
      <p:pic>
        <p:nvPicPr>
          <p:cNvPr id="4" name="Picture 2">
            <a:extLst>
              <a:ext uri="{FF2B5EF4-FFF2-40B4-BE49-F238E27FC236}">
                <a16:creationId xmlns:a16="http://schemas.microsoft.com/office/drawing/2014/main" id="{6A7CAD29-1BE3-E140-8360-E295DADA3F39}"/>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a:ext>
            </a:extLst>
          </a:blip>
          <a:srcRect/>
          <a:stretch>
            <a:fillRect/>
          </a:stretch>
        </p:blipFill>
        <p:spPr bwMode="auto">
          <a:xfrm>
            <a:off x="899592" y="843558"/>
            <a:ext cx="6696744" cy="3733756"/>
          </a:xfrm>
          <a:prstGeom prst="rect">
            <a:avLst/>
          </a:prstGeom>
          <a:noFill/>
          <a:ln w="9525">
            <a:noFill/>
            <a:miter lim="800000"/>
            <a:headEnd/>
            <a:tailEnd/>
          </a:ln>
          <a:effectLst/>
        </p:spPr>
      </p:pic>
    </p:spTree>
    <p:extLst>
      <p:ext uri="{BB962C8B-B14F-4D97-AF65-F5344CB8AC3E}">
        <p14:creationId xmlns:p14="http://schemas.microsoft.com/office/powerpoint/2010/main" val="981187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chor="ctr">
            <a:noAutofit/>
          </a:bodyPr>
          <a:lstStyle/>
          <a:p>
            <a:pPr marL="8405"/>
            <a:r>
              <a:rPr sz="2700" b="1" spc="-3" dirty="0">
                <a:solidFill>
                  <a:srgbClr val="00B0F0"/>
                </a:solidFill>
                <a:latin typeface="Arial"/>
                <a:cs typeface="Arial"/>
              </a:rPr>
              <a:t>Puttin</a:t>
            </a:r>
            <a:r>
              <a:rPr sz="2700" b="1" dirty="0">
                <a:solidFill>
                  <a:srgbClr val="00B0F0"/>
                </a:solidFill>
                <a:latin typeface="Arial"/>
                <a:cs typeface="Arial"/>
              </a:rPr>
              <a:t>g </a:t>
            </a:r>
            <a:r>
              <a:rPr sz="2700" b="1" spc="-3" dirty="0">
                <a:solidFill>
                  <a:srgbClr val="00B0F0"/>
                </a:solidFill>
                <a:latin typeface="Arial"/>
                <a:cs typeface="Arial"/>
              </a:rPr>
              <a:t>everyon</a:t>
            </a:r>
            <a:r>
              <a:rPr sz="2700" b="1" dirty="0">
                <a:solidFill>
                  <a:srgbClr val="00B0F0"/>
                </a:solidFill>
                <a:latin typeface="Arial"/>
                <a:cs typeface="Arial"/>
              </a:rPr>
              <a:t>e </a:t>
            </a:r>
            <a:r>
              <a:rPr sz="2700" b="1" spc="-3" dirty="0">
                <a:solidFill>
                  <a:srgbClr val="00B0F0"/>
                </a:solidFill>
                <a:latin typeface="Arial"/>
                <a:cs typeface="Arial"/>
              </a:rPr>
              <a:t>t</a:t>
            </a:r>
            <a:r>
              <a:rPr sz="2700" b="1" dirty="0">
                <a:solidFill>
                  <a:srgbClr val="00B0F0"/>
                </a:solidFill>
                <a:latin typeface="Arial"/>
                <a:cs typeface="Arial"/>
              </a:rPr>
              <a:t>o </a:t>
            </a:r>
            <a:r>
              <a:rPr sz="2700" b="1" spc="-3" dirty="0">
                <a:solidFill>
                  <a:srgbClr val="00B0F0"/>
                </a:solidFill>
                <a:latin typeface="Arial"/>
                <a:cs typeface="Arial"/>
              </a:rPr>
              <a:t>work</a:t>
            </a:r>
            <a:endParaRPr sz="2700" b="1" dirty="0">
              <a:solidFill>
                <a:srgbClr val="00B0F0"/>
              </a:solidFill>
              <a:latin typeface="Arial"/>
              <a:cs typeface="Arial"/>
            </a:endParaRPr>
          </a:p>
        </p:txBody>
      </p:sp>
      <p:sp>
        <p:nvSpPr>
          <p:cNvPr id="4" name="object 4"/>
          <p:cNvSpPr/>
          <p:nvPr/>
        </p:nvSpPr>
        <p:spPr>
          <a:xfrm>
            <a:off x="1915534" y="1392505"/>
            <a:ext cx="137663" cy="137173"/>
          </a:xfrm>
          <a:custGeom>
            <a:avLst/>
            <a:gdLst/>
            <a:ahLst/>
            <a:cxnLst/>
            <a:rect l="l" t="t" r="r" b="b"/>
            <a:pathLst>
              <a:path w="208024" h="207283">
                <a:moveTo>
                  <a:pt x="208024" y="103283"/>
                </a:moveTo>
                <a:lnTo>
                  <a:pt x="199164" y="61645"/>
                </a:lnTo>
                <a:lnTo>
                  <a:pt x="175181" y="28035"/>
                </a:lnTo>
                <a:lnTo>
                  <a:pt x="139966" y="6187"/>
                </a:lnTo>
                <a:lnTo>
                  <a:pt x="112172" y="0"/>
                </a:lnTo>
                <a:lnTo>
                  <a:pt x="96221" y="861"/>
                </a:lnTo>
                <a:lnTo>
                  <a:pt x="54074" y="13825"/>
                </a:lnTo>
                <a:lnTo>
                  <a:pt x="22450" y="39752"/>
                </a:lnTo>
                <a:lnTo>
                  <a:pt x="3880" y="75289"/>
                </a:lnTo>
                <a:lnTo>
                  <a:pt x="0" y="102663"/>
                </a:lnTo>
                <a:lnTo>
                  <a:pt x="1009" y="117324"/>
                </a:lnTo>
                <a:lnTo>
                  <a:pt x="15068" y="157094"/>
                </a:lnTo>
                <a:lnTo>
                  <a:pt x="42791" y="187594"/>
                </a:lnTo>
                <a:lnTo>
                  <a:pt x="80478" y="205030"/>
                </a:lnTo>
                <a:lnTo>
                  <a:pt x="94615" y="207283"/>
                </a:lnTo>
                <a:lnTo>
                  <a:pt x="110541" y="206434"/>
                </a:lnTo>
                <a:lnTo>
                  <a:pt x="152766" y="193547"/>
                </a:lnTo>
                <a:lnTo>
                  <a:pt x="184676" y="167792"/>
                </a:lnTo>
                <a:lnTo>
                  <a:pt x="203716" y="132570"/>
                </a:lnTo>
                <a:lnTo>
                  <a:pt x="208024" y="103283"/>
                </a:lnTo>
                <a:close/>
              </a:path>
            </a:pathLst>
          </a:custGeom>
          <a:ln w="3175">
            <a:solidFill>
              <a:srgbClr val="FFFF00"/>
            </a:solidFill>
          </a:ln>
        </p:spPr>
        <p:txBody>
          <a:bodyPr wrap="square" lIns="0" tIns="0" rIns="0" bIns="0" rtlCol="0">
            <a:noAutofit/>
          </a:bodyPr>
          <a:lstStyle/>
          <a:p>
            <a:endParaRPr sz="1191"/>
          </a:p>
        </p:txBody>
      </p:sp>
      <p:sp>
        <p:nvSpPr>
          <p:cNvPr id="8" name="object 8"/>
          <p:cNvSpPr/>
          <p:nvPr/>
        </p:nvSpPr>
        <p:spPr>
          <a:xfrm>
            <a:off x="1915534" y="3161466"/>
            <a:ext cx="137663" cy="137173"/>
          </a:xfrm>
          <a:custGeom>
            <a:avLst/>
            <a:gdLst/>
            <a:ahLst/>
            <a:cxnLst/>
            <a:rect l="l" t="t" r="r" b="b"/>
            <a:pathLst>
              <a:path w="208024" h="207283">
                <a:moveTo>
                  <a:pt x="208024" y="103283"/>
                </a:moveTo>
                <a:lnTo>
                  <a:pt x="199164" y="61645"/>
                </a:lnTo>
                <a:lnTo>
                  <a:pt x="175181" y="28035"/>
                </a:lnTo>
                <a:lnTo>
                  <a:pt x="139966" y="6187"/>
                </a:lnTo>
                <a:lnTo>
                  <a:pt x="112172" y="0"/>
                </a:lnTo>
                <a:lnTo>
                  <a:pt x="96221" y="861"/>
                </a:lnTo>
                <a:lnTo>
                  <a:pt x="54074" y="13825"/>
                </a:lnTo>
                <a:lnTo>
                  <a:pt x="22450" y="39752"/>
                </a:lnTo>
                <a:lnTo>
                  <a:pt x="3880" y="75289"/>
                </a:lnTo>
                <a:lnTo>
                  <a:pt x="0" y="102663"/>
                </a:lnTo>
                <a:lnTo>
                  <a:pt x="1009" y="117324"/>
                </a:lnTo>
                <a:lnTo>
                  <a:pt x="15068" y="157094"/>
                </a:lnTo>
                <a:lnTo>
                  <a:pt x="42791" y="187594"/>
                </a:lnTo>
                <a:lnTo>
                  <a:pt x="80478" y="205030"/>
                </a:lnTo>
                <a:lnTo>
                  <a:pt x="94615" y="207283"/>
                </a:lnTo>
                <a:lnTo>
                  <a:pt x="110541" y="206434"/>
                </a:lnTo>
                <a:lnTo>
                  <a:pt x="152766" y="193547"/>
                </a:lnTo>
                <a:lnTo>
                  <a:pt x="184676" y="167792"/>
                </a:lnTo>
                <a:lnTo>
                  <a:pt x="203716" y="132570"/>
                </a:lnTo>
                <a:lnTo>
                  <a:pt x="208024" y="103283"/>
                </a:lnTo>
                <a:close/>
              </a:path>
            </a:pathLst>
          </a:custGeom>
          <a:ln w="3175">
            <a:solidFill>
              <a:srgbClr val="FFFF00"/>
            </a:solidFill>
          </a:ln>
        </p:spPr>
        <p:txBody>
          <a:bodyPr wrap="square" lIns="0" tIns="0" rIns="0" bIns="0" rtlCol="0">
            <a:noAutofit/>
          </a:bodyPr>
          <a:lstStyle/>
          <a:p>
            <a:endParaRPr sz="1191"/>
          </a:p>
        </p:txBody>
      </p:sp>
      <p:sp>
        <p:nvSpPr>
          <p:cNvPr id="9" name="object 9"/>
          <p:cNvSpPr txBox="1">
            <a:spLocks noGrp="1"/>
          </p:cNvSpPr>
          <p:nvPr>
            <p:ph type="body" idx="1"/>
          </p:nvPr>
        </p:nvSpPr>
        <p:spPr>
          <a:xfrm>
            <a:off x="457200" y="874514"/>
            <a:ext cx="8229600" cy="3641452"/>
          </a:xfrm>
          <a:prstGeom prst="rect">
            <a:avLst/>
          </a:prstGeom>
        </p:spPr>
        <p:txBody>
          <a:bodyPr vert="horz" wrap="square" lIns="0" tIns="0" rIns="0" bIns="0" rtlCol="0">
            <a:noAutofit/>
          </a:bodyPr>
          <a:lstStyle/>
          <a:p>
            <a:pPr marL="7984" marR="8405" indent="0">
              <a:lnSpc>
                <a:spcPts val="2224"/>
              </a:lnSpc>
              <a:buNone/>
            </a:pPr>
            <a:r>
              <a:rPr sz="1800" b="1" spc="-17" dirty="0">
                <a:solidFill>
                  <a:srgbClr val="002060"/>
                </a:solidFill>
                <a:latin typeface="Arial"/>
                <a:cs typeface="Arial"/>
              </a:rPr>
              <a:t>Ever</a:t>
            </a:r>
            <a:r>
              <a:rPr sz="1800" b="1" spc="-13" dirty="0">
                <a:solidFill>
                  <a:srgbClr val="002060"/>
                </a:solidFill>
                <a:latin typeface="Arial"/>
                <a:cs typeface="Arial"/>
              </a:rPr>
              <a:t>y</a:t>
            </a:r>
            <a:r>
              <a:rPr sz="1800" b="1" spc="-3" dirty="0">
                <a:solidFill>
                  <a:srgbClr val="002060"/>
                </a:solidFill>
                <a:latin typeface="Arial"/>
                <a:cs typeface="Arial"/>
              </a:rPr>
              <a:t> </a:t>
            </a:r>
            <a:r>
              <a:rPr sz="1800" b="1" spc="-17" dirty="0">
                <a:solidFill>
                  <a:srgbClr val="002060"/>
                </a:solidFill>
                <a:latin typeface="Arial"/>
                <a:cs typeface="Arial"/>
              </a:rPr>
              <a:t>employe</a:t>
            </a:r>
            <a:r>
              <a:rPr sz="1800" b="1" spc="-13" dirty="0">
                <a:solidFill>
                  <a:srgbClr val="002060"/>
                </a:solidFill>
                <a:latin typeface="Arial"/>
                <a:cs typeface="Arial"/>
              </a:rPr>
              <a:t>e</a:t>
            </a:r>
            <a:r>
              <a:rPr sz="1800" b="1" spc="-3" dirty="0">
                <a:solidFill>
                  <a:srgbClr val="002060"/>
                </a:solidFill>
                <a:latin typeface="Arial"/>
                <a:cs typeface="Arial"/>
              </a:rPr>
              <a:t> </a:t>
            </a:r>
            <a:r>
              <a:rPr sz="1800" b="1" spc="-10" dirty="0">
                <a:solidFill>
                  <a:srgbClr val="002060"/>
                </a:solidFill>
                <a:latin typeface="Arial"/>
                <a:cs typeface="Arial"/>
              </a:rPr>
              <a:t>i</a:t>
            </a:r>
            <a:r>
              <a:rPr sz="1800" b="1" spc="-13" dirty="0">
                <a:solidFill>
                  <a:srgbClr val="002060"/>
                </a:solidFill>
                <a:latin typeface="Arial"/>
                <a:cs typeface="Arial"/>
              </a:rPr>
              <a:t>s</a:t>
            </a:r>
            <a:r>
              <a:rPr sz="1800" b="1" spc="-3" dirty="0">
                <a:solidFill>
                  <a:srgbClr val="002060"/>
                </a:solidFill>
                <a:latin typeface="Arial"/>
                <a:cs typeface="Arial"/>
              </a:rPr>
              <a:t> </a:t>
            </a:r>
            <a:r>
              <a:rPr sz="1800" b="1" spc="-13" dirty="0">
                <a:solidFill>
                  <a:srgbClr val="002060"/>
                </a:solidFill>
                <a:latin typeface="Arial"/>
                <a:cs typeface="Arial"/>
              </a:rPr>
              <a:t>responsible</a:t>
            </a:r>
            <a:r>
              <a:rPr sz="1800" b="1" spc="-3" dirty="0">
                <a:solidFill>
                  <a:srgbClr val="002060"/>
                </a:solidFill>
                <a:latin typeface="Arial"/>
                <a:cs typeface="Arial"/>
              </a:rPr>
              <a:t> </a:t>
            </a:r>
            <a:r>
              <a:rPr sz="1800" b="1" spc="-10" dirty="0">
                <a:solidFill>
                  <a:srgbClr val="002060"/>
                </a:solidFill>
                <a:latin typeface="Arial"/>
                <a:cs typeface="Arial"/>
              </a:rPr>
              <a:t>t</a:t>
            </a:r>
            <a:r>
              <a:rPr sz="1800" b="1" spc="-13" dirty="0">
                <a:solidFill>
                  <a:srgbClr val="002060"/>
                </a:solidFill>
                <a:latin typeface="Arial"/>
                <a:cs typeface="Arial"/>
              </a:rPr>
              <a:t>o</a:t>
            </a:r>
            <a:r>
              <a:rPr sz="1800" b="1" spc="-3" dirty="0">
                <a:solidFill>
                  <a:srgbClr val="002060"/>
                </a:solidFill>
                <a:latin typeface="Arial"/>
                <a:cs typeface="Arial"/>
              </a:rPr>
              <a:t> </a:t>
            </a:r>
            <a:r>
              <a:rPr sz="1800" b="1" spc="-17" dirty="0">
                <a:solidFill>
                  <a:srgbClr val="002060"/>
                </a:solidFill>
                <a:latin typeface="Arial"/>
                <a:cs typeface="Arial"/>
              </a:rPr>
              <a:t>improve</a:t>
            </a:r>
            <a:r>
              <a:rPr sz="1800" b="1" spc="-13" dirty="0">
                <a:solidFill>
                  <a:srgbClr val="002060"/>
                </a:solidFill>
                <a:latin typeface="Arial"/>
                <a:cs typeface="Arial"/>
              </a:rPr>
              <a:t> within</a:t>
            </a:r>
            <a:r>
              <a:rPr sz="1800" b="1" spc="-3" dirty="0">
                <a:solidFill>
                  <a:srgbClr val="002060"/>
                </a:solidFill>
                <a:latin typeface="Arial"/>
                <a:cs typeface="Arial"/>
              </a:rPr>
              <a:t> </a:t>
            </a:r>
            <a:r>
              <a:rPr sz="1800" b="1" spc="-13" dirty="0">
                <a:solidFill>
                  <a:srgbClr val="002060"/>
                </a:solidFill>
                <a:latin typeface="Arial"/>
                <a:cs typeface="Arial"/>
              </a:rPr>
              <a:t>thei</a:t>
            </a:r>
            <a:r>
              <a:rPr sz="1800" b="1" spc="-10" dirty="0">
                <a:solidFill>
                  <a:srgbClr val="002060"/>
                </a:solidFill>
                <a:latin typeface="Arial"/>
                <a:cs typeface="Arial"/>
              </a:rPr>
              <a:t>r</a:t>
            </a:r>
            <a:r>
              <a:rPr sz="1800" b="1" spc="-3" dirty="0">
                <a:solidFill>
                  <a:srgbClr val="002060"/>
                </a:solidFill>
                <a:latin typeface="Arial"/>
                <a:cs typeface="Arial"/>
              </a:rPr>
              <a:t> </a:t>
            </a:r>
            <a:r>
              <a:rPr sz="1800" b="1" spc="-20" dirty="0">
                <a:solidFill>
                  <a:srgbClr val="002060"/>
                </a:solidFill>
                <a:latin typeface="Arial"/>
                <a:cs typeface="Arial"/>
              </a:rPr>
              <a:t>ow</a:t>
            </a:r>
            <a:r>
              <a:rPr sz="1800" b="1" spc="-13" dirty="0">
                <a:solidFill>
                  <a:srgbClr val="002060"/>
                </a:solidFill>
                <a:latin typeface="Arial"/>
                <a:cs typeface="Arial"/>
              </a:rPr>
              <a:t>n</a:t>
            </a:r>
            <a:r>
              <a:rPr sz="1800" b="1" spc="-3" dirty="0">
                <a:solidFill>
                  <a:srgbClr val="002060"/>
                </a:solidFill>
                <a:latin typeface="Arial"/>
                <a:cs typeface="Arial"/>
              </a:rPr>
              <a:t> </a:t>
            </a:r>
            <a:r>
              <a:rPr sz="1800" b="1" spc="-17" dirty="0">
                <a:solidFill>
                  <a:srgbClr val="002060"/>
                </a:solidFill>
                <a:latin typeface="Arial"/>
                <a:cs typeface="Arial"/>
              </a:rPr>
              <a:t>wor</a:t>
            </a:r>
            <a:r>
              <a:rPr sz="1800" b="1" spc="-13" dirty="0">
                <a:solidFill>
                  <a:srgbClr val="002060"/>
                </a:solidFill>
                <a:latin typeface="Arial"/>
                <a:cs typeface="Arial"/>
              </a:rPr>
              <a:t>k</a:t>
            </a:r>
            <a:r>
              <a:rPr lang="en-GB" sz="1800" b="1" spc="-13" dirty="0">
                <a:solidFill>
                  <a:srgbClr val="002060"/>
                </a:solidFill>
                <a:latin typeface="Arial"/>
                <a:cs typeface="Arial"/>
              </a:rPr>
              <a:t>place </a:t>
            </a:r>
            <a:endParaRPr sz="1800" dirty="0">
              <a:solidFill>
                <a:srgbClr val="002060"/>
              </a:solidFill>
            </a:endParaRPr>
          </a:p>
          <a:p>
            <a:pPr>
              <a:lnSpc>
                <a:spcPts val="662"/>
              </a:lnSpc>
            </a:pPr>
            <a:endParaRPr sz="1800" dirty="0">
              <a:solidFill>
                <a:srgbClr val="002060"/>
              </a:solidFill>
            </a:endParaRPr>
          </a:p>
          <a:p>
            <a:pPr marL="0" indent="0">
              <a:buNone/>
            </a:pPr>
            <a:r>
              <a:rPr sz="1800" b="1" spc="-17" dirty="0">
                <a:solidFill>
                  <a:srgbClr val="002060"/>
                </a:solidFill>
                <a:latin typeface="Arial"/>
                <a:cs typeface="Arial"/>
              </a:rPr>
              <a:t>Tha</a:t>
            </a:r>
            <a:r>
              <a:rPr sz="1800" b="1" spc="-7" dirty="0">
                <a:solidFill>
                  <a:srgbClr val="002060"/>
                </a:solidFill>
                <a:latin typeface="Arial"/>
                <a:cs typeface="Arial"/>
              </a:rPr>
              <a:t>t</a:t>
            </a:r>
            <a:r>
              <a:rPr sz="1800" b="1" spc="-3" dirty="0">
                <a:solidFill>
                  <a:srgbClr val="002060"/>
                </a:solidFill>
                <a:latin typeface="Arial"/>
                <a:cs typeface="Arial"/>
              </a:rPr>
              <a:t> </a:t>
            </a:r>
            <a:r>
              <a:rPr sz="1800" b="1" spc="-17" dirty="0">
                <a:solidFill>
                  <a:srgbClr val="002060"/>
                </a:solidFill>
                <a:latin typeface="Arial"/>
                <a:cs typeface="Arial"/>
              </a:rPr>
              <a:t>mean</a:t>
            </a:r>
            <a:r>
              <a:rPr sz="1800" b="1" spc="-13" dirty="0">
                <a:solidFill>
                  <a:srgbClr val="002060"/>
                </a:solidFill>
                <a:latin typeface="Arial"/>
                <a:cs typeface="Arial"/>
              </a:rPr>
              <a:t>s</a:t>
            </a:r>
            <a:r>
              <a:rPr sz="1800" b="1" spc="-3" dirty="0">
                <a:solidFill>
                  <a:srgbClr val="002060"/>
                </a:solidFill>
                <a:latin typeface="Arial"/>
                <a:cs typeface="Arial"/>
              </a:rPr>
              <a:t> </a:t>
            </a:r>
            <a:r>
              <a:rPr sz="1800" b="1" spc="-17" dirty="0">
                <a:solidFill>
                  <a:srgbClr val="002060"/>
                </a:solidFill>
                <a:latin typeface="Arial"/>
                <a:cs typeface="Arial"/>
              </a:rPr>
              <a:t>everyon</a:t>
            </a:r>
            <a:r>
              <a:rPr sz="1800" b="1" spc="-13" dirty="0">
                <a:solidFill>
                  <a:srgbClr val="002060"/>
                </a:solidFill>
                <a:latin typeface="Arial"/>
                <a:cs typeface="Arial"/>
              </a:rPr>
              <a:t>e</a:t>
            </a:r>
            <a:r>
              <a:rPr sz="1800" b="1" spc="-3" dirty="0">
                <a:solidFill>
                  <a:srgbClr val="002060"/>
                </a:solidFill>
                <a:latin typeface="Arial"/>
                <a:cs typeface="Arial"/>
              </a:rPr>
              <a:t> </a:t>
            </a:r>
            <a:r>
              <a:rPr sz="1800" b="1" spc="-17" dirty="0">
                <a:solidFill>
                  <a:srgbClr val="002060"/>
                </a:solidFill>
                <a:latin typeface="Arial"/>
                <a:cs typeface="Arial"/>
              </a:rPr>
              <a:t>ha</a:t>
            </a:r>
            <a:r>
              <a:rPr sz="1800" b="1" spc="-13" dirty="0">
                <a:solidFill>
                  <a:srgbClr val="002060"/>
                </a:solidFill>
                <a:latin typeface="Arial"/>
                <a:cs typeface="Arial"/>
              </a:rPr>
              <a:t>s</a:t>
            </a:r>
            <a:r>
              <a:rPr sz="1800" b="1" spc="-3" dirty="0">
                <a:solidFill>
                  <a:srgbClr val="002060"/>
                </a:solidFill>
                <a:latin typeface="Arial"/>
                <a:cs typeface="Arial"/>
              </a:rPr>
              <a:t> </a:t>
            </a:r>
            <a:r>
              <a:rPr sz="1800" b="1" spc="-17" dirty="0">
                <a:solidFill>
                  <a:srgbClr val="002060"/>
                </a:solidFill>
                <a:latin typeface="Arial"/>
                <a:cs typeface="Arial"/>
              </a:rPr>
              <a:t>tw</a:t>
            </a:r>
            <a:r>
              <a:rPr sz="1800" b="1" spc="-13" dirty="0">
                <a:solidFill>
                  <a:srgbClr val="002060"/>
                </a:solidFill>
                <a:latin typeface="Arial"/>
                <a:cs typeface="Arial"/>
              </a:rPr>
              <a:t>o</a:t>
            </a:r>
            <a:r>
              <a:rPr sz="1800" b="1" spc="-3" dirty="0">
                <a:solidFill>
                  <a:srgbClr val="002060"/>
                </a:solidFill>
                <a:latin typeface="Arial"/>
                <a:cs typeface="Arial"/>
              </a:rPr>
              <a:t> </a:t>
            </a:r>
            <a:r>
              <a:rPr sz="1800" b="1" spc="-13" dirty="0">
                <a:solidFill>
                  <a:srgbClr val="002060"/>
                </a:solidFill>
                <a:latin typeface="Arial"/>
                <a:cs typeface="Arial"/>
              </a:rPr>
              <a:t>jobs:</a:t>
            </a:r>
            <a:endParaRPr sz="1800" dirty="0">
              <a:solidFill>
                <a:srgbClr val="002060"/>
              </a:solidFill>
              <a:latin typeface="Arial"/>
              <a:cs typeface="Arial"/>
            </a:endParaRPr>
          </a:p>
          <a:p>
            <a:pPr marL="337440" indent="-285750">
              <a:spcBef>
                <a:spcPts val="56"/>
              </a:spcBef>
              <a:buClr>
                <a:srgbClr val="B4B4B4"/>
              </a:buClr>
              <a:tabLst>
                <a:tab pos="155070" algn="l"/>
              </a:tabLst>
            </a:pPr>
            <a:r>
              <a:rPr sz="1800" dirty="0">
                <a:solidFill>
                  <a:srgbClr val="002060"/>
                </a:solidFill>
                <a:latin typeface="Arial"/>
                <a:cs typeface="Arial"/>
              </a:rPr>
              <a:t>9</a:t>
            </a:r>
            <a:r>
              <a:rPr sz="1800" spc="-3" dirty="0">
                <a:solidFill>
                  <a:srgbClr val="002060"/>
                </a:solidFill>
                <a:latin typeface="Arial"/>
                <a:cs typeface="Arial"/>
              </a:rPr>
              <a:t>5</a:t>
            </a:r>
            <a:r>
              <a:rPr sz="1800" dirty="0">
                <a:solidFill>
                  <a:srgbClr val="002060"/>
                </a:solidFill>
                <a:latin typeface="Arial"/>
                <a:cs typeface="Arial"/>
              </a:rPr>
              <a:t>%</a:t>
            </a:r>
            <a:r>
              <a:rPr sz="1800" spc="3" dirty="0">
                <a:solidFill>
                  <a:srgbClr val="002060"/>
                </a:solidFill>
                <a:latin typeface="Arial"/>
                <a:cs typeface="Arial"/>
              </a:rPr>
              <a:t> </a:t>
            </a:r>
            <a:r>
              <a:rPr sz="1800" dirty="0">
                <a:solidFill>
                  <a:srgbClr val="002060"/>
                </a:solidFill>
                <a:latin typeface="Arial"/>
                <a:cs typeface="Arial"/>
              </a:rPr>
              <a:t>of</a:t>
            </a:r>
            <a:r>
              <a:rPr sz="1800" spc="-3" dirty="0">
                <a:solidFill>
                  <a:srgbClr val="002060"/>
                </a:solidFill>
                <a:latin typeface="Arial"/>
                <a:cs typeface="Arial"/>
              </a:rPr>
              <a:t> </a:t>
            </a:r>
            <a:r>
              <a:rPr sz="1800" dirty="0">
                <a:solidFill>
                  <a:srgbClr val="002060"/>
                </a:solidFill>
                <a:latin typeface="Arial"/>
                <a:cs typeface="Arial"/>
              </a:rPr>
              <a:t>t</a:t>
            </a:r>
            <a:r>
              <a:rPr sz="1800" spc="-3" dirty="0">
                <a:solidFill>
                  <a:srgbClr val="002060"/>
                </a:solidFill>
                <a:latin typeface="Arial"/>
                <a:cs typeface="Arial"/>
              </a:rPr>
              <a:t>h</a:t>
            </a:r>
            <a:r>
              <a:rPr sz="1800" dirty="0">
                <a:solidFill>
                  <a:srgbClr val="002060"/>
                </a:solidFill>
                <a:latin typeface="Arial"/>
                <a:cs typeface="Arial"/>
              </a:rPr>
              <a:t>e</a:t>
            </a:r>
            <a:r>
              <a:rPr sz="1800" spc="3" dirty="0">
                <a:solidFill>
                  <a:srgbClr val="002060"/>
                </a:solidFill>
                <a:latin typeface="Arial"/>
                <a:cs typeface="Arial"/>
              </a:rPr>
              <a:t> </a:t>
            </a:r>
            <a:r>
              <a:rPr sz="1800" dirty="0">
                <a:solidFill>
                  <a:srgbClr val="002060"/>
                </a:solidFill>
                <a:latin typeface="Arial"/>
                <a:cs typeface="Arial"/>
              </a:rPr>
              <a:t>tim</a:t>
            </a:r>
            <a:r>
              <a:rPr sz="1800" spc="-3" dirty="0">
                <a:solidFill>
                  <a:srgbClr val="002060"/>
                </a:solidFill>
                <a:latin typeface="Arial"/>
                <a:cs typeface="Arial"/>
              </a:rPr>
              <a:t>e</a:t>
            </a:r>
            <a:r>
              <a:rPr sz="1800" dirty="0">
                <a:solidFill>
                  <a:srgbClr val="002060"/>
                </a:solidFill>
                <a:latin typeface="Arial"/>
                <a:cs typeface="Arial"/>
              </a:rPr>
              <a:t>:</a:t>
            </a:r>
            <a:r>
              <a:rPr sz="1800" spc="3" dirty="0">
                <a:solidFill>
                  <a:srgbClr val="002060"/>
                </a:solidFill>
                <a:latin typeface="Arial"/>
                <a:cs typeface="Arial"/>
              </a:rPr>
              <a:t> </a:t>
            </a:r>
            <a:r>
              <a:rPr sz="1800" dirty="0">
                <a:solidFill>
                  <a:srgbClr val="002060"/>
                </a:solidFill>
                <a:latin typeface="Arial"/>
                <a:cs typeface="Arial"/>
              </a:rPr>
              <a:t>do</a:t>
            </a:r>
            <a:r>
              <a:rPr sz="1800" spc="-3" dirty="0">
                <a:solidFill>
                  <a:srgbClr val="002060"/>
                </a:solidFill>
                <a:latin typeface="Arial"/>
                <a:cs typeface="Arial"/>
              </a:rPr>
              <a:t> </a:t>
            </a:r>
            <a:r>
              <a:rPr sz="1800" dirty="0">
                <a:solidFill>
                  <a:srgbClr val="002060"/>
                </a:solidFill>
                <a:latin typeface="Arial"/>
                <a:cs typeface="Arial"/>
              </a:rPr>
              <a:t>t</a:t>
            </a:r>
            <a:r>
              <a:rPr sz="1800" spc="-3" dirty="0">
                <a:solidFill>
                  <a:srgbClr val="002060"/>
                </a:solidFill>
                <a:latin typeface="Arial"/>
                <a:cs typeface="Arial"/>
              </a:rPr>
              <a:t>h</a:t>
            </a:r>
            <a:r>
              <a:rPr sz="1800" dirty="0">
                <a:solidFill>
                  <a:srgbClr val="002060"/>
                </a:solidFill>
                <a:latin typeface="Arial"/>
                <a:cs typeface="Arial"/>
              </a:rPr>
              <a:t>eir</a:t>
            </a:r>
            <a:r>
              <a:rPr sz="1800" spc="3" dirty="0">
                <a:solidFill>
                  <a:srgbClr val="002060"/>
                </a:solidFill>
                <a:latin typeface="Arial"/>
                <a:cs typeface="Arial"/>
              </a:rPr>
              <a:t> </a:t>
            </a:r>
            <a:r>
              <a:rPr sz="1800" dirty="0">
                <a:solidFill>
                  <a:srgbClr val="002060"/>
                </a:solidFill>
                <a:latin typeface="Arial"/>
                <a:cs typeface="Arial"/>
              </a:rPr>
              <a:t>re</a:t>
            </a:r>
            <a:r>
              <a:rPr sz="1800" spc="-3" dirty="0">
                <a:solidFill>
                  <a:srgbClr val="002060"/>
                </a:solidFill>
                <a:latin typeface="Arial"/>
                <a:cs typeface="Arial"/>
              </a:rPr>
              <a:t>g</a:t>
            </a:r>
            <a:r>
              <a:rPr sz="1800" dirty="0">
                <a:solidFill>
                  <a:srgbClr val="002060"/>
                </a:solidFill>
                <a:latin typeface="Arial"/>
                <a:cs typeface="Arial"/>
              </a:rPr>
              <a:t>ular</a:t>
            </a:r>
            <a:r>
              <a:rPr sz="1800" spc="-3" dirty="0">
                <a:solidFill>
                  <a:srgbClr val="002060"/>
                </a:solidFill>
                <a:latin typeface="Arial"/>
                <a:cs typeface="Arial"/>
              </a:rPr>
              <a:t> </a:t>
            </a:r>
            <a:r>
              <a:rPr sz="1800" dirty="0">
                <a:solidFill>
                  <a:srgbClr val="002060"/>
                </a:solidFill>
                <a:latin typeface="Arial"/>
                <a:cs typeface="Arial"/>
              </a:rPr>
              <a:t>j</a:t>
            </a:r>
            <a:r>
              <a:rPr sz="1800" spc="-3" dirty="0">
                <a:solidFill>
                  <a:srgbClr val="002060"/>
                </a:solidFill>
                <a:latin typeface="Arial"/>
                <a:cs typeface="Arial"/>
              </a:rPr>
              <a:t>o</a:t>
            </a:r>
            <a:r>
              <a:rPr sz="1800" dirty="0">
                <a:solidFill>
                  <a:srgbClr val="002060"/>
                </a:solidFill>
                <a:latin typeface="Arial"/>
                <a:cs typeface="Arial"/>
              </a:rPr>
              <a:t>b</a:t>
            </a:r>
            <a:r>
              <a:rPr lang="en-GB" sz="1800" dirty="0">
                <a:solidFill>
                  <a:srgbClr val="002060"/>
                </a:solidFill>
                <a:latin typeface="Arial"/>
                <a:cs typeface="Arial"/>
              </a:rPr>
              <a:t>,</a:t>
            </a:r>
            <a:endParaRPr sz="1800" dirty="0">
              <a:solidFill>
                <a:srgbClr val="002060"/>
              </a:solidFill>
              <a:latin typeface="Arial"/>
              <a:cs typeface="Arial"/>
            </a:endParaRPr>
          </a:p>
          <a:p>
            <a:pPr marL="337020" indent="-285750">
              <a:spcBef>
                <a:spcPts val="106"/>
              </a:spcBef>
              <a:buClr>
                <a:srgbClr val="B4B4B4"/>
              </a:buClr>
              <a:tabLst>
                <a:tab pos="248784" algn="l"/>
              </a:tabLst>
            </a:pPr>
            <a:r>
              <a:rPr sz="1800" spc="-3" dirty="0">
                <a:solidFill>
                  <a:srgbClr val="002060"/>
                </a:solidFill>
                <a:latin typeface="Arial"/>
                <a:cs typeface="Arial"/>
              </a:rPr>
              <a:t>5</a:t>
            </a:r>
            <a:r>
              <a:rPr sz="1800" dirty="0">
                <a:solidFill>
                  <a:srgbClr val="002060"/>
                </a:solidFill>
                <a:latin typeface="Arial"/>
                <a:cs typeface="Arial"/>
              </a:rPr>
              <a:t>% of</a:t>
            </a:r>
            <a:r>
              <a:rPr sz="1800" spc="-3" dirty="0">
                <a:solidFill>
                  <a:srgbClr val="002060"/>
                </a:solidFill>
                <a:latin typeface="Arial"/>
                <a:cs typeface="Arial"/>
              </a:rPr>
              <a:t> </a:t>
            </a:r>
            <a:r>
              <a:rPr sz="1800" dirty="0">
                <a:solidFill>
                  <a:srgbClr val="002060"/>
                </a:solidFill>
                <a:latin typeface="Arial"/>
                <a:cs typeface="Arial"/>
              </a:rPr>
              <a:t>t</a:t>
            </a:r>
            <a:r>
              <a:rPr sz="1800" spc="-3" dirty="0">
                <a:solidFill>
                  <a:srgbClr val="002060"/>
                </a:solidFill>
                <a:latin typeface="Arial"/>
                <a:cs typeface="Arial"/>
              </a:rPr>
              <a:t>h</a:t>
            </a:r>
            <a:r>
              <a:rPr sz="1800" dirty="0">
                <a:solidFill>
                  <a:srgbClr val="002060"/>
                </a:solidFill>
                <a:latin typeface="Arial"/>
                <a:cs typeface="Arial"/>
              </a:rPr>
              <a:t>e</a:t>
            </a:r>
            <a:r>
              <a:rPr sz="1800" spc="3" dirty="0">
                <a:solidFill>
                  <a:srgbClr val="002060"/>
                </a:solidFill>
                <a:latin typeface="Arial"/>
                <a:cs typeface="Arial"/>
              </a:rPr>
              <a:t> </a:t>
            </a:r>
            <a:r>
              <a:rPr sz="1800" dirty="0">
                <a:solidFill>
                  <a:srgbClr val="002060"/>
                </a:solidFill>
                <a:latin typeface="Arial"/>
                <a:cs typeface="Arial"/>
              </a:rPr>
              <a:t>tim</a:t>
            </a:r>
            <a:r>
              <a:rPr sz="1800" spc="-3" dirty="0">
                <a:solidFill>
                  <a:srgbClr val="002060"/>
                </a:solidFill>
                <a:latin typeface="Arial"/>
                <a:cs typeface="Arial"/>
              </a:rPr>
              <a:t>e</a:t>
            </a:r>
            <a:r>
              <a:rPr sz="1800" dirty="0">
                <a:solidFill>
                  <a:srgbClr val="002060"/>
                </a:solidFill>
                <a:latin typeface="Arial"/>
                <a:cs typeface="Arial"/>
              </a:rPr>
              <a:t>:</a:t>
            </a:r>
            <a:r>
              <a:rPr sz="1800" spc="3" dirty="0">
                <a:solidFill>
                  <a:srgbClr val="002060"/>
                </a:solidFill>
                <a:latin typeface="Arial"/>
                <a:cs typeface="Arial"/>
              </a:rPr>
              <a:t> </a:t>
            </a:r>
            <a:r>
              <a:rPr sz="1800" dirty="0">
                <a:solidFill>
                  <a:srgbClr val="002060"/>
                </a:solidFill>
                <a:latin typeface="Arial"/>
                <a:cs typeface="Arial"/>
              </a:rPr>
              <a:t>impr</a:t>
            </a:r>
            <a:r>
              <a:rPr sz="1800" spc="-3" dirty="0">
                <a:solidFill>
                  <a:srgbClr val="002060"/>
                </a:solidFill>
                <a:latin typeface="Arial"/>
                <a:cs typeface="Arial"/>
              </a:rPr>
              <a:t>ov</a:t>
            </a:r>
            <a:r>
              <a:rPr sz="1800" dirty="0">
                <a:solidFill>
                  <a:srgbClr val="002060"/>
                </a:solidFill>
                <a:latin typeface="Arial"/>
                <a:cs typeface="Arial"/>
              </a:rPr>
              <a:t>e</a:t>
            </a:r>
            <a:r>
              <a:rPr sz="1800" spc="-3" dirty="0">
                <a:solidFill>
                  <a:srgbClr val="002060"/>
                </a:solidFill>
                <a:latin typeface="Arial"/>
                <a:cs typeface="Arial"/>
              </a:rPr>
              <a:t> </a:t>
            </a:r>
            <a:r>
              <a:rPr sz="1800" dirty="0">
                <a:solidFill>
                  <a:srgbClr val="002060"/>
                </a:solidFill>
                <a:latin typeface="Arial"/>
                <a:cs typeface="Arial"/>
              </a:rPr>
              <a:t>how</a:t>
            </a:r>
            <a:r>
              <a:rPr sz="1800" spc="-3" dirty="0">
                <a:solidFill>
                  <a:srgbClr val="002060"/>
                </a:solidFill>
                <a:latin typeface="Arial"/>
                <a:cs typeface="Arial"/>
              </a:rPr>
              <a:t> </a:t>
            </a:r>
            <a:r>
              <a:rPr sz="1800" dirty="0">
                <a:solidFill>
                  <a:srgbClr val="002060"/>
                </a:solidFill>
                <a:latin typeface="Arial"/>
                <a:cs typeface="Arial"/>
              </a:rPr>
              <a:t>they</a:t>
            </a:r>
            <a:r>
              <a:rPr sz="1800" spc="-3" dirty="0">
                <a:solidFill>
                  <a:srgbClr val="002060"/>
                </a:solidFill>
                <a:latin typeface="Arial"/>
                <a:cs typeface="Arial"/>
              </a:rPr>
              <a:t> </a:t>
            </a:r>
            <a:r>
              <a:rPr sz="1800" dirty="0">
                <a:solidFill>
                  <a:srgbClr val="002060"/>
                </a:solidFill>
                <a:latin typeface="Arial"/>
                <a:cs typeface="Arial"/>
              </a:rPr>
              <a:t>do</a:t>
            </a:r>
            <a:r>
              <a:rPr sz="1800" spc="3" dirty="0">
                <a:solidFill>
                  <a:srgbClr val="002060"/>
                </a:solidFill>
                <a:latin typeface="Arial"/>
                <a:cs typeface="Arial"/>
              </a:rPr>
              <a:t> </a:t>
            </a:r>
            <a:r>
              <a:rPr sz="1800" dirty="0">
                <a:solidFill>
                  <a:srgbClr val="002060"/>
                </a:solidFill>
                <a:latin typeface="Arial"/>
                <a:cs typeface="Arial"/>
              </a:rPr>
              <a:t>their</a:t>
            </a:r>
            <a:r>
              <a:rPr sz="1800" spc="-3" dirty="0">
                <a:solidFill>
                  <a:srgbClr val="002060"/>
                </a:solidFill>
                <a:latin typeface="Arial"/>
                <a:cs typeface="Arial"/>
              </a:rPr>
              <a:t> </a:t>
            </a:r>
            <a:r>
              <a:rPr sz="1800" dirty="0">
                <a:solidFill>
                  <a:srgbClr val="002060"/>
                </a:solidFill>
                <a:latin typeface="Arial"/>
                <a:cs typeface="Arial"/>
              </a:rPr>
              <a:t>regular</a:t>
            </a:r>
            <a:r>
              <a:rPr sz="1800" spc="-3" dirty="0">
                <a:solidFill>
                  <a:srgbClr val="002060"/>
                </a:solidFill>
                <a:latin typeface="Arial"/>
                <a:cs typeface="Arial"/>
              </a:rPr>
              <a:t> </a:t>
            </a:r>
            <a:r>
              <a:rPr sz="1800" dirty="0">
                <a:solidFill>
                  <a:srgbClr val="002060"/>
                </a:solidFill>
                <a:latin typeface="Arial"/>
                <a:cs typeface="Arial"/>
              </a:rPr>
              <a:t>job</a:t>
            </a:r>
            <a:r>
              <a:rPr lang="en-GB" sz="1800" dirty="0">
                <a:solidFill>
                  <a:srgbClr val="002060"/>
                </a:solidFill>
                <a:latin typeface="Arial"/>
                <a:cs typeface="Arial"/>
              </a:rPr>
              <a:t>.</a:t>
            </a:r>
            <a:endParaRPr sz="1800" dirty="0">
              <a:solidFill>
                <a:srgbClr val="002060"/>
              </a:solidFill>
              <a:latin typeface="Arial"/>
              <a:cs typeface="Arial"/>
            </a:endParaRPr>
          </a:p>
          <a:p>
            <a:pPr>
              <a:lnSpc>
                <a:spcPts val="397"/>
              </a:lnSpc>
              <a:spcBef>
                <a:spcPts val="1"/>
              </a:spcBef>
              <a:buClr>
                <a:srgbClr val="B4B4B4"/>
              </a:buClr>
              <a:buFont typeface="Arial"/>
              <a:buChar char="-"/>
            </a:pPr>
            <a:endParaRPr sz="1800" dirty="0">
              <a:solidFill>
                <a:srgbClr val="002060"/>
              </a:solidFill>
            </a:endParaRPr>
          </a:p>
          <a:p>
            <a:pPr>
              <a:lnSpc>
                <a:spcPts val="662"/>
              </a:lnSpc>
              <a:buClr>
                <a:srgbClr val="B4B4B4"/>
              </a:buClr>
              <a:buFont typeface="Arial"/>
              <a:buChar char="-"/>
            </a:pPr>
            <a:endParaRPr sz="1800" dirty="0">
              <a:solidFill>
                <a:srgbClr val="002060"/>
              </a:solidFill>
            </a:endParaRPr>
          </a:p>
          <a:p>
            <a:pPr marL="0" indent="0">
              <a:buNone/>
            </a:pPr>
            <a:r>
              <a:rPr sz="1800" b="1" spc="-17" dirty="0">
                <a:solidFill>
                  <a:srgbClr val="002060"/>
                </a:solidFill>
                <a:latin typeface="Arial"/>
                <a:cs typeface="Arial"/>
              </a:rPr>
              <a:t>Managemen</a:t>
            </a:r>
            <a:r>
              <a:rPr sz="1800" b="1" spc="-7" dirty="0">
                <a:solidFill>
                  <a:srgbClr val="002060"/>
                </a:solidFill>
                <a:latin typeface="Arial"/>
                <a:cs typeface="Arial"/>
              </a:rPr>
              <a:t>t </a:t>
            </a:r>
            <a:r>
              <a:rPr sz="1800" b="1" spc="-10" dirty="0">
                <a:solidFill>
                  <a:srgbClr val="002060"/>
                </a:solidFill>
                <a:latin typeface="Arial"/>
                <a:cs typeface="Arial"/>
              </a:rPr>
              <a:t>i</a:t>
            </a:r>
            <a:r>
              <a:rPr sz="1800" b="1" spc="-13" dirty="0">
                <a:solidFill>
                  <a:srgbClr val="002060"/>
                </a:solidFill>
                <a:latin typeface="Arial"/>
                <a:cs typeface="Arial"/>
              </a:rPr>
              <a:t>s</a:t>
            </a:r>
            <a:r>
              <a:rPr sz="1800" b="1" spc="-7" dirty="0">
                <a:solidFill>
                  <a:srgbClr val="002060"/>
                </a:solidFill>
                <a:latin typeface="Arial"/>
                <a:cs typeface="Arial"/>
              </a:rPr>
              <a:t> </a:t>
            </a:r>
            <a:r>
              <a:rPr sz="1800" b="1" spc="-13" dirty="0">
                <a:solidFill>
                  <a:srgbClr val="002060"/>
                </a:solidFill>
                <a:latin typeface="Arial"/>
                <a:cs typeface="Arial"/>
              </a:rPr>
              <a:t>responsible</a:t>
            </a:r>
            <a:r>
              <a:rPr sz="1800" b="1" spc="-7" dirty="0">
                <a:solidFill>
                  <a:srgbClr val="002060"/>
                </a:solidFill>
                <a:latin typeface="Arial"/>
                <a:cs typeface="Arial"/>
              </a:rPr>
              <a:t> </a:t>
            </a:r>
            <a:r>
              <a:rPr sz="1800" b="1" spc="-10" dirty="0">
                <a:solidFill>
                  <a:srgbClr val="002060"/>
                </a:solidFill>
                <a:latin typeface="Arial"/>
                <a:cs typeface="Arial"/>
              </a:rPr>
              <a:t>t</a:t>
            </a:r>
            <a:r>
              <a:rPr sz="1800" b="1" spc="-13" dirty="0">
                <a:solidFill>
                  <a:srgbClr val="002060"/>
                </a:solidFill>
                <a:latin typeface="Arial"/>
                <a:cs typeface="Arial"/>
              </a:rPr>
              <a:t>o</a:t>
            </a:r>
            <a:r>
              <a:rPr sz="1800" b="1" spc="-7" dirty="0">
                <a:solidFill>
                  <a:srgbClr val="002060"/>
                </a:solidFill>
                <a:latin typeface="Arial"/>
                <a:cs typeface="Arial"/>
              </a:rPr>
              <a:t> </a:t>
            </a:r>
            <a:r>
              <a:rPr sz="1800" b="1" spc="-17" dirty="0">
                <a:solidFill>
                  <a:srgbClr val="002060"/>
                </a:solidFill>
                <a:latin typeface="Arial"/>
                <a:cs typeface="Arial"/>
              </a:rPr>
              <a:t>provide</a:t>
            </a:r>
            <a:endParaRPr sz="1800" dirty="0">
              <a:solidFill>
                <a:srgbClr val="002060"/>
              </a:solidFill>
              <a:latin typeface="Arial"/>
              <a:cs typeface="Arial"/>
            </a:endParaRPr>
          </a:p>
          <a:p>
            <a:pPr marL="337439" indent="-285750">
              <a:spcBef>
                <a:spcPts val="13"/>
              </a:spcBef>
              <a:buClr>
                <a:srgbClr val="B4B4B4"/>
              </a:buClr>
              <a:tabLst>
                <a:tab pos="154649" algn="l"/>
              </a:tabLst>
            </a:pPr>
            <a:r>
              <a:rPr sz="1800" dirty="0">
                <a:solidFill>
                  <a:srgbClr val="002060"/>
                </a:solidFill>
                <a:latin typeface="Arial"/>
                <a:cs typeface="Arial"/>
              </a:rPr>
              <a:t>t</a:t>
            </a:r>
            <a:r>
              <a:rPr sz="1800" spc="-3" dirty="0">
                <a:solidFill>
                  <a:srgbClr val="002060"/>
                </a:solidFill>
                <a:latin typeface="Arial"/>
                <a:cs typeface="Arial"/>
              </a:rPr>
              <a:t>h</a:t>
            </a:r>
            <a:r>
              <a:rPr sz="1800" dirty="0">
                <a:solidFill>
                  <a:srgbClr val="002060"/>
                </a:solidFill>
                <a:latin typeface="Arial"/>
                <a:cs typeface="Arial"/>
              </a:rPr>
              <a:t>e tools (trai</a:t>
            </a:r>
            <a:r>
              <a:rPr sz="1800" spc="-3" dirty="0">
                <a:solidFill>
                  <a:srgbClr val="002060"/>
                </a:solidFill>
                <a:latin typeface="Arial"/>
                <a:cs typeface="Arial"/>
              </a:rPr>
              <a:t>n</a:t>
            </a:r>
            <a:r>
              <a:rPr sz="1800" dirty="0">
                <a:solidFill>
                  <a:srgbClr val="002060"/>
                </a:solidFill>
                <a:latin typeface="Arial"/>
                <a:cs typeface="Arial"/>
              </a:rPr>
              <a:t>ing </a:t>
            </a:r>
            <a:r>
              <a:rPr sz="1800" spc="-3" dirty="0">
                <a:solidFill>
                  <a:srgbClr val="002060"/>
                </a:solidFill>
                <a:latin typeface="Arial"/>
                <a:cs typeface="Arial"/>
              </a:rPr>
              <a:t>a</a:t>
            </a:r>
            <a:r>
              <a:rPr sz="1800" dirty="0">
                <a:solidFill>
                  <a:srgbClr val="002060"/>
                </a:solidFill>
                <a:latin typeface="Arial"/>
                <a:cs typeface="Arial"/>
              </a:rPr>
              <a:t>nd tech</a:t>
            </a:r>
            <a:r>
              <a:rPr sz="1800" spc="-3" dirty="0">
                <a:solidFill>
                  <a:srgbClr val="002060"/>
                </a:solidFill>
                <a:latin typeface="Arial"/>
                <a:cs typeface="Arial"/>
              </a:rPr>
              <a:t>ni</a:t>
            </a:r>
            <a:r>
              <a:rPr sz="1800" dirty="0">
                <a:solidFill>
                  <a:srgbClr val="002060"/>
                </a:solidFill>
                <a:latin typeface="Arial"/>
                <a:cs typeface="Arial"/>
              </a:rPr>
              <a:t>c</a:t>
            </a:r>
            <a:r>
              <a:rPr sz="1800" spc="-3" dirty="0">
                <a:solidFill>
                  <a:srgbClr val="002060"/>
                </a:solidFill>
                <a:latin typeface="Arial"/>
                <a:cs typeface="Arial"/>
              </a:rPr>
              <a:t>a</a:t>
            </a:r>
            <a:r>
              <a:rPr sz="1800" dirty="0">
                <a:solidFill>
                  <a:srgbClr val="002060"/>
                </a:solidFill>
                <a:latin typeface="Arial"/>
                <a:cs typeface="Arial"/>
              </a:rPr>
              <a:t>l s</a:t>
            </a:r>
            <a:r>
              <a:rPr sz="1800" spc="-3" dirty="0">
                <a:solidFill>
                  <a:srgbClr val="002060"/>
                </a:solidFill>
                <a:latin typeface="Arial"/>
                <a:cs typeface="Arial"/>
              </a:rPr>
              <a:t>u</a:t>
            </a:r>
            <a:r>
              <a:rPr sz="1800" dirty="0">
                <a:solidFill>
                  <a:srgbClr val="002060"/>
                </a:solidFill>
                <a:latin typeface="Arial"/>
                <a:cs typeface="Arial"/>
              </a:rPr>
              <a:t>pp</a:t>
            </a:r>
            <a:r>
              <a:rPr sz="1800" spc="-3" dirty="0">
                <a:solidFill>
                  <a:srgbClr val="002060"/>
                </a:solidFill>
                <a:latin typeface="Arial"/>
                <a:cs typeface="Arial"/>
              </a:rPr>
              <a:t>or</a:t>
            </a:r>
            <a:r>
              <a:rPr sz="1800" dirty="0">
                <a:solidFill>
                  <a:srgbClr val="002060"/>
                </a:solidFill>
                <a:latin typeface="Arial"/>
                <a:cs typeface="Arial"/>
              </a:rPr>
              <a:t>t)</a:t>
            </a:r>
            <a:r>
              <a:rPr lang="en-GB" sz="1800" dirty="0">
                <a:solidFill>
                  <a:srgbClr val="002060"/>
                </a:solidFill>
                <a:latin typeface="Arial"/>
                <a:cs typeface="Arial"/>
              </a:rPr>
              <a:t>,</a:t>
            </a:r>
            <a:endParaRPr sz="1800" dirty="0">
              <a:solidFill>
                <a:srgbClr val="002060"/>
              </a:solidFill>
              <a:latin typeface="Arial"/>
              <a:cs typeface="Arial"/>
            </a:endParaRPr>
          </a:p>
          <a:p>
            <a:pPr marL="337439" indent="-285750">
              <a:spcBef>
                <a:spcPts val="106"/>
              </a:spcBef>
              <a:buClr>
                <a:srgbClr val="B4B4B4"/>
              </a:buClr>
              <a:tabLst>
                <a:tab pos="154649" algn="l"/>
              </a:tabLst>
            </a:pPr>
            <a:r>
              <a:rPr sz="1800" dirty="0">
                <a:solidFill>
                  <a:srgbClr val="002060"/>
                </a:solidFill>
                <a:latin typeface="Arial"/>
                <a:cs typeface="Arial"/>
              </a:rPr>
              <a:t>t</a:t>
            </a:r>
            <a:r>
              <a:rPr sz="1800" spc="-3" dirty="0">
                <a:solidFill>
                  <a:srgbClr val="002060"/>
                </a:solidFill>
                <a:latin typeface="Arial"/>
                <a:cs typeface="Arial"/>
              </a:rPr>
              <a:t>h</a:t>
            </a:r>
            <a:r>
              <a:rPr sz="1800" dirty="0">
                <a:solidFill>
                  <a:srgbClr val="002060"/>
                </a:solidFill>
                <a:latin typeface="Arial"/>
                <a:cs typeface="Arial"/>
              </a:rPr>
              <a:t>e time (str</a:t>
            </a:r>
            <a:r>
              <a:rPr sz="1800" spc="-3" dirty="0">
                <a:solidFill>
                  <a:srgbClr val="002060"/>
                </a:solidFill>
                <a:latin typeface="Arial"/>
                <a:cs typeface="Arial"/>
              </a:rPr>
              <a:t>u</a:t>
            </a:r>
            <a:r>
              <a:rPr sz="1800" spc="3" dirty="0">
                <a:solidFill>
                  <a:srgbClr val="002060"/>
                </a:solidFill>
                <a:latin typeface="Arial"/>
                <a:cs typeface="Arial"/>
              </a:rPr>
              <a:t>c</a:t>
            </a:r>
            <a:r>
              <a:rPr sz="1800" dirty="0">
                <a:solidFill>
                  <a:srgbClr val="002060"/>
                </a:solidFill>
                <a:latin typeface="Arial"/>
                <a:cs typeface="Arial"/>
              </a:rPr>
              <a:t>t</a:t>
            </a:r>
            <a:r>
              <a:rPr sz="1800" spc="-3" dirty="0">
                <a:solidFill>
                  <a:srgbClr val="002060"/>
                </a:solidFill>
                <a:latin typeface="Arial"/>
                <a:cs typeface="Arial"/>
              </a:rPr>
              <a:t>u</a:t>
            </a:r>
            <a:r>
              <a:rPr sz="1800" dirty="0">
                <a:solidFill>
                  <a:srgbClr val="002060"/>
                </a:solidFill>
                <a:latin typeface="Arial"/>
                <a:cs typeface="Arial"/>
              </a:rPr>
              <a:t>red as p</a:t>
            </a:r>
            <a:r>
              <a:rPr sz="1800" spc="-3" dirty="0">
                <a:solidFill>
                  <a:srgbClr val="002060"/>
                </a:solidFill>
                <a:latin typeface="Arial"/>
                <a:cs typeface="Arial"/>
              </a:rPr>
              <a:t>a</a:t>
            </a:r>
            <a:r>
              <a:rPr sz="1800" dirty="0">
                <a:solidFill>
                  <a:srgbClr val="002060"/>
                </a:solidFill>
                <a:latin typeface="Arial"/>
                <a:cs typeface="Arial"/>
              </a:rPr>
              <a:t>rt of work</a:t>
            </a:r>
            <a:r>
              <a:rPr sz="1800" spc="-7" dirty="0">
                <a:solidFill>
                  <a:srgbClr val="002060"/>
                </a:solidFill>
                <a:latin typeface="Arial"/>
                <a:cs typeface="Arial"/>
              </a:rPr>
              <a:t> </a:t>
            </a:r>
            <a:r>
              <a:rPr sz="1800" dirty="0">
                <a:solidFill>
                  <a:srgbClr val="002060"/>
                </a:solidFill>
                <a:latin typeface="Arial"/>
                <a:cs typeface="Arial"/>
              </a:rPr>
              <a:t>assignm</a:t>
            </a:r>
            <a:r>
              <a:rPr sz="1800" spc="-3" dirty="0">
                <a:solidFill>
                  <a:srgbClr val="002060"/>
                </a:solidFill>
                <a:latin typeface="Arial"/>
                <a:cs typeface="Arial"/>
              </a:rPr>
              <a:t>e</a:t>
            </a:r>
            <a:r>
              <a:rPr sz="1800" dirty="0">
                <a:solidFill>
                  <a:srgbClr val="002060"/>
                </a:solidFill>
                <a:latin typeface="Arial"/>
                <a:cs typeface="Arial"/>
              </a:rPr>
              <a:t>nts</a:t>
            </a:r>
            <a:r>
              <a:rPr sz="1800" spc="-7" dirty="0">
                <a:solidFill>
                  <a:srgbClr val="002060"/>
                </a:solidFill>
                <a:latin typeface="Arial"/>
                <a:cs typeface="Arial"/>
              </a:rPr>
              <a:t>)</a:t>
            </a:r>
            <a:r>
              <a:rPr lang="en-GB" sz="1800" spc="-7" dirty="0">
                <a:solidFill>
                  <a:srgbClr val="002060"/>
                </a:solidFill>
                <a:latin typeface="Arial"/>
                <a:cs typeface="Arial"/>
              </a:rPr>
              <a:t>,</a:t>
            </a:r>
            <a:endParaRPr sz="1800" dirty="0">
              <a:solidFill>
                <a:srgbClr val="002060"/>
              </a:solidFill>
              <a:latin typeface="Arial"/>
              <a:cs typeface="Arial"/>
            </a:endParaRPr>
          </a:p>
          <a:p>
            <a:pPr marL="337019" indent="-285750">
              <a:spcBef>
                <a:spcPts val="103"/>
              </a:spcBef>
              <a:buClr>
                <a:srgbClr val="B4B4B4"/>
              </a:buClr>
              <a:tabLst>
                <a:tab pos="154649" algn="l"/>
              </a:tabLst>
            </a:pPr>
            <a:r>
              <a:rPr sz="1800" dirty="0">
                <a:solidFill>
                  <a:srgbClr val="002060"/>
                </a:solidFill>
                <a:latin typeface="Arial"/>
                <a:cs typeface="Arial"/>
              </a:rPr>
              <a:t>t</a:t>
            </a:r>
            <a:r>
              <a:rPr sz="1800" spc="-3" dirty="0">
                <a:solidFill>
                  <a:srgbClr val="002060"/>
                </a:solidFill>
                <a:latin typeface="Arial"/>
                <a:cs typeface="Arial"/>
              </a:rPr>
              <a:t>h</a:t>
            </a:r>
            <a:r>
              <a:rPr sz="1800" dirty="0">
                <a:solidFill>
                  <a:srgbClr val="002060"/>
                </a:solidFill>
                <a:latin typeface="Arial"/>
                <a:cs typeface="Arial"/>
              </a:rPr>
              <a:t>e res</a:t>
            </a:r>
            <a:r>
              <a:rPr sz="1800" spc="-3" dirty="0">
                <a:solidFill>
                  <a:srgbClr val="002060"/>
                </a:solidFill>
                <a:latin typeface="Arial"/>
                <a:cs typeface="Arial"/>
              </a:rPr>
              <a:t>o</a:t>
            </a:r>
            <a:r>
              <a:rPr sz="1800" dirty="0">
                <a:solidFill>
                  <a:srgbClr val="002060"/>
                </a:solidFill>
                <a:latin typeface="Arial"/>
                <a:cs typeface="Arial"/>
              </a:rPr>
              <a:t>urces</a:t>
            </a:r>
            <a:r>
              <a:rPr sz="1800" spc="-7" dirty="0">
                <a:solidFill>
                  <a:srgbClr val="002060"/>
                </a:solidFill>
                <a:latin typeface="Arial"/>
                <a:cs typeface="Arial"/>
              </a:rPr>
              <a:t> </a:t>
            </a:r>
            <a:r>
              <a:rPr sz="1800" dirty="0">
                <a:solidFill>
                  <a:srgbClr val="002060"/>
                </a:solidFill>
                <a:latin typeface="Arial"/>
                <a:cs typeface="Arial"/>
              </a:rPr>
              <a:t>(as</a:t>
            </a:r>
            <a:r>
              <a:rPr sz="1800" spc="-7" dirty="0">
                <a:solidFill>
                  <a:srgbClr val="002060"/>
                </a:solidFill>
                <a:latin typeface="Arial"/>
                <a:cs typeface="Arial"/>
              </a:rPr>
              <a:t> </a:t>
            </a:r>
            <a:r>
              <a:rPr sz="1800" dirty="0">
                <a:solidFill>
                  <a:srgbClr val="002060"/>
                </a:solidFill>
                <a:latin typeface="Arial"/>
                <a:cs typeface="Arial"/>
              </a:rPr>
              <a:t>part of</a:t>
            </a:r>
            <a:r>
              <a:rPr sz="1800" spc="-7" dirty="0">
                <a:solidFill>
                  <a:srgbClr val="002060"/>
                </a:solidFill>
                <a:latin typeface="Arial"/>
                <a:cs typeface="Arial"/>
              </a:rPr>
              <a:t> </a:t>
            </a:r>
            <a:r>
              <a:rPr sz="1800" dirty="0">
                <a:solidFill>
                  <a:srgbClr val="002060"/>
                </a:solidFill>
                <a:latin typeface="Arial"/>
                <a:cs typeface="Arial"/>
              </a:rPr>
              <a:t>a lo</a:t>
            </a:r>
            <a:r>
              <a:rPr sz="1800" spc="-7" dirty="0">
                <a:solidFill>
                  <a:srgbClr val="002060"/>
                </a:solidFill>
                <a:latin typeface="Arial"/>
                <a:cs typeface="Arial"/>
              </a:rPr>
              <a:t>c</a:t>
            </a:r>
            <a:r>
              <a:rPr sz="1800" spc="3" dirty="0">
                <a:solidFill>
                  <a:srgbClr val="002060"/>
                </a:solidFill>
                <a:latin typeface="Arial"/>
                <a:cs typeface="Arial"/>
              </a:rPr>
              <a:t>a</a:t>
            </a:r>
            <a:r>
              <a:rPr sz="1800" dirty="0">
                <a:solidFill>
                  <a:srgbClr val="002060"/>
                </a:solidFill>
                <a:latin typeface="Arial"/>
                <a:cs typeface="Arial"/>
              </a:rPr>
              <a:t>l b</a:t>
            </a:r>
            <a:r>
              <a:rPr sz="1800" spc="-3" dirty="0">
                <a:solidFill>
                  <a:srgbClr val="002060"/>
                </a:solidFill>
                <a:latin typeface="Arial"/>
                <a:cs typeface="Arial"/>
              </a:rPr>
              <a:t>u</a:t>
            </a:r>
            <a:r>
              <a:rPr sz="1800" dirty="0">
                <a:solidFill>
                  <a:srgbClr val="002060"/>
                </a:solidFill>
                <a:latin typeface="Arial"/>
                <a:cs typeface="Arial"/>
              </a:rPr>
              <a:t>dg</a:t>
            </a:r>
            <a:r>
              <a:rPr sz="1800" spc="-3" dirty="0">
                <a:solidFill>
                  <a:srgbClr val="002060"/>
                </a:solidFill>
                <a:latin typeface="Arial"/>
                <a:cs typeface="Arial"/>
              </a:rPr>
              <a:t>e</a:t>
            </a:r>
            <a:r>
              <a:rPr sz="1800" dirty="0">
                <a:solidFill>
                  <a:srgbClr val="002060"/>
                </a:solidFill>
                <a:latin typeface="Arial"/>
                <a:cs typeface="Arial"/>
              </a:rPr>
              <a:t>t)</a:t>
            </a:r>
            <a:r>
              <a:rPr lang="en-GB" sz="1800" dirty="0">
                <a:solidFill>
                  <a:srgbClr val="002060"/>
                </a:solidFill>
                <a:latin typeface="Arial"/>
                <a:cs typeface="Arial"/>
              </a:rPr>
              <a:t>,</a:t>
            </a:r>
            <a:r>
              <a:rPr sz="1800" dirty="0">
                <a:solidFill>
                  <a:srgbClr val="002060"/>
                </a:solidFill>
                <a:latin typeface="Arial"/>
                <a:cs typeface="Arial"/>
              </a:rPr>
              <a:t> a</a:t>
            </a:r>
            <a:r>
              <a:rPr sz="1800" spc="-3" dirty="0">
                <a:solidFill>
                  <a:srgbClr val="002060"/>
                </a:solidFill>
                <a:latin typeface="Arial"/>
                <a:cs typeface="Arial"/>
              </a:rPr>
              <a:t>n</a:t>
            </a:r>
            <a:r>
              <a:rPr sz="1800" dirty="0">
                <a:solidFill>
                  <a:srgbClr val="002060"/>
                </a:solidFill>
                <a:latin typeface="Arial"/>
                <a:cs typeface="Arial"/>
              </a:rPr>
              <a:t>d</a:t>
            </a:r>
          </a:p>
          <a:p>
            <a:pPr marL="337439" indent="-285750">
              <a:spcBef>
                <a:spcPts val="106"/>
              </a:spcBef>
              <a:buClr>
                <a:srgbClr val="B4B4B4"/>
              </a:buClr>
              <a:tabLst>
                <a:tab pos="154649" algn="l"/>
              </a:tabLst>
            </a:pPr>
            <a:r>
              <a:rPr sz="1800" dirty="0">
                <a:solidFill>
                  <a:srgbClr val="002060"/>
                </a:solidFill>
                <a:latin typeface="Arial"/>
                <a:cs typeface="Arial"/>
              </a:rPr>
              <a:t>t</a:t>
            </a:r>
            <a:r>
              <a:rPr sz="1800" spc="-3" dirty="0">
                <a:solidFill>
                  <a:srgbClr val="002060"/>
                </a:solidFill>
                <a:latin typeface="Arial"/>
                <a:cs typeface="Arial"/>
              </a:rPr>
              <a:t>h</a:t>
            </a:r>
            <a:r>
              <a:rPr sz="1800" dirty="0">
                <a:solidFill>
                  <a:srgbClr val="002060"/>
                </a:solidFill>
                <a:latin typeface="Arial"/>
                <a:cs typeface="Arial"/>
              </a:rPr>
              <a:t>e vision (</a:t>
            </a:r>
            <a:r>
              <a:rPr sz="1800" spc="-3" dirty="0">
                <a:solidFill>
                  <a:srgbClr val="002060"/>
                </a:solidFill>
                <a:latin typeface="Arial"/>
                <a:cs typeface="Arial"/>
              </a:rPr>
              <a:t>f</a:t>
            </a:r>
            <a:r>
              <a:rPr sz="1800" dirty="0">
                <a:solidFill>
                  <a:srgbClr val="002060"/>
                </a:solidFill>
                <a:latin typeface="Arial"/>
                <a:cs typeface="Arial"/>
              </a:rPr>
              <a:t>o</a:t>
            </a:r>
            <a:r>
              <a:rPr sz="1800" spc="-7" dirty="0">
                <a:solidFill>
                  <a:srgbClr val="002060"/>
                </a:solidFill>
                <a:latin typeface="Arial"/>
                <a:cs typeface="Arial"/>
              </a:rPr>
              <a:t>c</a:t>
            </a:r>
            <a:r>
              <a:rPr sz="1800" dirty="0">
                <a:solidFill>
                  <a:srgbClr val="002060"/>
                </a:solidFill>
                <a:latin typeface="Arial"/>
                <a:cs typeface="Arial"/>
              </a:rPr>
              <a:t>us)</a:t>
            </a:r>
            <a:r>
              <a:rPr lang="en-GB" sz="1800" dirty="0">
                <a:solidFill>
                  <a:srgbClr val="002060"/>
                </a:solidFill>
                <a:latin typeface="Arial"/>
                <a:cs typeface="Arial"/>
              </a:rPr>
              <a:t>.</a:t>
            </a:r>
            <a:endParaRPr sz="1800" dirty="0">
              <a:solidFill>
                <a:srgbClr val="002060"/>
              </a:solidFill>
              <a:latin typeface="Arial"/>
              <a:cs typeface="Arial"/>
            </a:endParaRPr>
          </a:p>
          <a:p>
            <a:pPr marL="0" indent="0">
              <a:spcBef>
                <a:spcPts val="73"/>
              </a:spcBef>
              <a:buNone/>
            </a:pPr>
            <a:endParaRPr lang="en-GB" sz="1800" b="1" spc="-3" dirty="0">
              <a:solidFill>
                <a:srgbClr val="002060"/>
              </a:solidFill>
              <a:latin typeface="Arial"/>
              <a:cs typeface="Arial"/>
            </a:endParaRPr>
          </a:p>
          <a:p>
            <a:pPr marL="0" indent="0">
              <a:spcBef>
                <a:spcPts val="73"/>
              </a:spcBef>
              <a:buNone/>
            </a:pPr>
            <a:r>
              <a:rPr sz="1800" b="1" spc="-3" dirty="0">
                <a:solidFill>
                  <a:srgbClr val="002060"/>
                </a:solidFill>
                <a:latin typeface="Arial"/>
                <a:cs typeface="Arial"/>
              </a:rPr>
              <a:t>s</a:t>
            </a:r>
            <a:r>
              <a:rPr sz="1800" b="1" dirty="0">
                <a:solidFill>
                  <a:srgbClr val="002060"/>
                </a:solidFill>
                <a:latin typeface="Arial"/>
                <a:cs typeface="Arial"/>
              </a:rPr>
              <a:t>o</a:t>
            </a:r>
            <a:r>
              <a:rPr sz="1800" b="1" spc="-3" dirty="0">
                <a:solidFill>
                  <a:srgbClr val="002060"/>
                </a:solidFill>
                <a:latin typeface="Arial"/>
                <a:cs typeface="Arial"/>
              </a:rPr>
              <a:t> tha</a:t>
            </a:r>
            <a:r>
              <a:rPr sz="1800" b="1" dirty="0">
                <a:solidFill>
                  <a:srgbClr val="002060"/>
                </a:solidFill>
                <a:latin typeface="Arial"/>
                <a:cs typeface="Arial"/>
              </a:rPr>
              <a:t>t</a:t>
            </a:r>
            <a:r>
              <a:rPr sz="1800" b="1" spc="-3" dirty="0">
                <a:solidFill>
                  <a:srgbClr val="002060"/>
                </a:solidFill>
                <a:latin typeface="Arial"/>
                <a:cs typeface="Arial"/>
              </a:rPr>
              <a:t> loca</a:t>
            </a:r>
            <a:r>
              <a:rPr sz="1800" b="1" dirty="0">
                <a:solidFill>
                  <a:srgbClr val="002060"/>
                </a:solidFill>
                <a:latin typeface="Arial"/>
                <a:cs typeface="Arial"/>
              </a:rPr>
              <a:t>l</a:t>
            </a:r>
            <a:r>
              <a:rPr sz="1800" b="1" spc="-3" dirty="0">
                <a:solidFill>
                  <a:srgbClr val="002060"/>
                </a:solidFill>
                <a:latin typeface="Arial"/>
                <a:cs typeface="Arial"/>
              </a:rPr>
              <a:t> team</a:t>
            </a:r>
            <a:r>
              <a:rPr sz="1800" b="1" dirty="0">
                <a:solidFill>
                  <a:srgbClr val="002060"/>
                </a:solidFill>
                <a:latin typeface="Arial"/>
                <a:cs typeface="Arial"/>
              </a:rPr>
              <a:t>s</a:t>
            </a:r>
            <a:r>
              <a:rPr sz="1800" b="1" spc="-3" dirty="0">
                <a:solidFill>
                  <a:srgbClr val="002060"/>
                </a:solidFill>
                <a:latin typeface="Arial"/>
                <a:cs typeface="Arial"/>
              </a:rPr>
              <a:t> ca</a:t>
            </a:r>
            <a:r>
              <a:rPr sz="1800" b="1" dirty="0">
                <a:solidFill>
                  <a:srgbClr val="002060"/>
                </a:solidFill>
                <a:latin typeface="Arial"/>
                <a:cs typeface="Arial"/>
              </a:rPr>
              <a:t>n</a:t>
            </a:r>
            <a:r>
              <a:rPr sz="1800" b="1" spc="-3" dirty="0">
                <a:solidFill>
                  <a:srgbClr val="002060"/>
                </a:solidFill>
                <a:latin typeface="Arial"/>
                <a:cs typeface="Arial"/>
              </a:rPr>
              <a:t> improve</a:t>
            </a:r>
            <a:endParaRPr sz="1800" dirty="0">
              <a:solidFill>
                <a:srgbClr val="002060"/>
              </a:solidFill>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3851</TotalTime>
  <Words>2643</Words>
  <Application>Microsoft Office PowerPoint</Application>
  <PresentationFormat>On-screen Show (16:9)</PresentationFormat>
  <Paragraphs>426</Paragraphs>
  <Slides>43</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Calibri</vt:lpstr>
      <vt:lpstr>Montserrat</vt:lpstr>
      <vt:lpstr>Gill Sans</vt:lpstr>
      <vt:lpstr>Times New Roman</vt:lpstr>
      <vt:lpstr>Arial</vt:lpstr>
      <vt:lpstr>Courier New</vt:lpstr>
      <vt:lpstr>Office Theme</vt:lpstr>
      <vt:lpstr>1_Office Theme</vt:lpstr>
      <vt:lpstr>Integrating QI and Sustaining Change Improving Care for Children with Epilepsy   11 February 2022   Dr Pat O’Connor, QI trainer, CEO QI Discovery </vt:lpstr>
      <vt:lpstr>Having a good virtual meeting</vt:lpstr>
      <vt:lpstr>Agenda</vt:lpstr>
      <vt:lpstr>PowerPoint Presentation</vt:lpstr>
      <vt:lpstr>“All Teach… All Learn”</vt:lpstr>
      <vt:lpstr>How can we do this?</vt:lpstr>
      <vt:lpstr>PowerPoint Presentation</vt:lpstr>
      <vt:lpstr>Spread and Sustainability </vt:lpstr>
      <vt:lpstr>Putting everyone to work</vt:lpstr>
      <vt:lpstr>Persuading others </vt:lpstr>
      <vt:lpstr>Psychology of change </vt:lpstr>
      <vt:lpstr>Leading Change </vt:lpstr>
      <vt:lpstr>Practical Approach</vt:lpstr>
      <vt:lpstr>Everett Rogers Diffusion of Innovation Curve </vt:lpstr>
      <vt:lpstr>Social Movement Theory </vt:lpstr>
      <vt:lpstr>Set up for Spread</vt:lpstr>
      <vt:lpstr>PowerPoint Presentation</vt:lpstr>
      <vt:lpstr>7 Spreadly Sins </vt:lpstr>
      <vt:lpstr>Spreading and integrating success </vt:lpstr>
      <vt:lpstr>Aim for High Reliability </vt:lpstr>
      <vt:lpstr>Integrating QI and Sustaining Change Improving Care for Children with Epilepsy   Break-out room team task </vt:lpstr>
      <vt:lpstr>Breakout  Activity Team Breakout 30 mins  </vt:lpstr>
      <vt:lpstr>Integrating QI and Sustaining Change Improving Care for Children with Epilepsy   March Event instructions </vt:lpstr>
      <vt:lpstr>17 March Shared learning event</vt:lpstr>
      <vt:lpstr>17 March Shared learning event</vt:lpstr>
      <vt:lpstr>Integrating QI and Sustaining Change Improving Care for Children with Epilepsy   Preparing your final Poster and Storyboard </vt:lpstr>
      <vt:lpstr>St Andrews Hospital  </vt:lpstr>
      <vt:lpstr>Your  Team</vt:lpstr>
      <vt:lpstr>Aim </vt:lpstr>
      <vt:lpstr>Background </vt:lpstr>
      <vt:lpstr>PowerPoint Presentation</vt:lpstr>
      <vt:lpstr>Stakeholder Mapping</vt:lpstr>
      <vt:lpstr>Patient and Family Engagement</vt:lpstr>
      <vt:lpstr>Process Map </vt:lpstr>
      <vt:lpstr>Examples of your PDSA cycles </vt:lpstr>
      <vt:lpstr>What did your test reveal?</vt:lpstr>
      <vt:lpstr>Data/Results</vt:lpstr>
      <vt:lpstr>PowerPoint Presentation</vt:lpstr>
      <vt:lpstr>Team learning highlights </vt:lpstr>
      <vt:lpstr>Team lessons learnt</vt:lpstr>
      <vt:lpstr>Next Steps </vt:lpstr>
      <vt:lpstr>PowerPoint Presentation</vt:lpstr>
      <vt:lpstr>Next steps/Take home tasks</vt:lpstr>
    </vt:vector>
  </TitlesOfParts>
  <Company>RCPCH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Ball</dc:creator>
  <cp:lastModifiedBy>Melanie David-Feveck</cp:lastModifiedBy>
  <cp:revision>195</cp:revision>
  <dcterms:created xsi:type="dcterms:W3CDTF">2014-06-02T14:56:21Z</dcterms:created>
  <dcterms:modified xsi:type="dcterms:W3CDTF">2022-02-07T18:26:55Z</dcterms:modified>
</cp:coreProperties>
</file>