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59" r:id="rId5"/>
    <p:sldId id="279" r:id="rId6"/>
    <p:sldId id="333" r:id="rId7"/>
    <p:sldId id="347" r:id="rId8"/>
    <p:sldId id="291" r:id="rId9"/>
    <p:sldId id="348" r:id="rId10"/>
    <p:sldId id="537" r:id="rId11"/>
    <p:sldId id="332" r:id="rId12"/>
    <p:sldId id="53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91" d="100"/>
          <a:sy n="91" d="100"/>
        </p:scale>
        <p:origin x="-126" y="-12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C9C8E9-B923-4BAE-8A85-73484289DAF4}" type="datetimeFigureOut">
              <a:rPr lang="en-GB" smtClean="0"/>
              <a:t>22/11/2021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A93494A-DEC0-4790-8491-582606ADC915}" type="slidenum">
              <a:rPr lang="en-GB" smtClean="0"/>
              <a:t>‹#›</a:t>
            </a:fld>
            <a:endParaRPr lang="en-GB"/>
          </a:p>
        </p:txBody>
      </p:sp>
    </p:spTree>
    <p:extLst>
      <p:ext uri="{BB962C8B-B14F-4D97-AF65-F5344CB8AC3E}">
        <p14:creationId xmlns:p14="http://schemas.microsoft.com/office/powerpoint/2010/main" val="29458255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en-GB" dirty="0"/>
              <a:t>You could use this </a:t>
            </a:r>
            <a:r>
              <a:rPr lang="en-GB" b="1" dirty="0" err="1"/>
              <a:t>QIClearn</a:t>
            </a:r>
            <a:r>
              <a:rPr lang="en-GB" b="1" dirty="0"/>
              <a:t>™ AIM template </a:t>
            </a:r>
            <a:r>
              <a:rPr lang="en-GB" dirty="0"/>
              <a:t>in a number of ways</a:t>
            </a:r>
          </a:p>
          <a:p>
            <a:endParaRPr lang="en-GB" dirty="0"/>
          </a:p>
          <a:p>
            <a:r>
              <a:rPr lang="en-GB" dirty="0"/>
              <a:t>This is an iterative process.</a:t>
            </a:r>
            <a:r>
              <a:rPr lang="en-GB" baseline="0" dirty="0"/>
              <a:t> As you gain more information you will get closer to a SMART aim. </a:t>
            </a:r>
          </a:p>
          <a:p>
            <a:r>
              <a:rPr lang="en-GB" baseline="0" dirty="0"/>
              <a:t>You may need to have established your baseline measure before you can get really SMART.</a:t>
            </a:r>
          </a:p>
          <a:p>
            <a:r>
              <a:rPr lang="en-GB" baseline="0" dirty="0"/>
              <a:t>Your specific ambition will reflect the starting point and the time you have to work on achieving this aim. </a:t>
            </a:r>
            <a:endParaRPr lang="en-GB" dirty="0"/>
          </a:p>
        </p:txBody>
      </p:sp>
      <p:sp>
        <p:nvSpPr>
          <p:cNvPr id="4" name="Slide Number Placeholder 3"/>
          <p:cNvSpPr>
            <a:spLocks noGrp="1"/>
          </p:cNvSpPr>
          <p:nvPr>
            <p:ph type="sldNum" sz="quarter" idx="10"/>
          </p:nvPr>
        </p:nvSpPr>
        <p:spPr/>
        <p:txBody>
          <a:bodyPr/>
          <a:lstStyle/>
          <a:p>
            <a:fld id="{88C43613-3F94-4D86-8C35-A3A937F11B3E}" type="slidenum">
              <a:rPr lang="en-GB" smtClean="0"/>
              <a:t>5</a:t>
            </a:fld>
            <a:endParaRPr lang="en-GB"/>
          </a:p>
        </p:txBody>
      </p:sp>
    </p:spTree>
    <p:extLst>
      <p:ext uri="{BB962C8B-B14F-4D97-AF65-F5344CB8AC3E}">
        <p14:creationId xmlns:p14="http://schemas.microsoft.com/office/powerpoint/2010/main" val="38275465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en-GB" dirty="0"/>
              <a:t>You can use this </a:t>
            </a:r>
            <a:r>
              <a:rPr lang="en-GB" b="1" dirty="0" err="1"/>
              <a:t>QIClearn</a:t>
            </a:r>
            <a:r>
              <a:rPr lang="en-GB" b="1" dirty="0"/>
              <a:t>™ Measurement Idea template </a:t>
            </a:r>
            <a:r>
              <a:rPr lang="en-GB" dirty="0"/>
              <a:t>to help you generate ideas BEFORE you choose ONE:</a:t>
            </a:r>
          </a:p>
          <a:p>
            <a:endParaRPr lang="en-GB" baseline="0" dirty="0"/>
          </a:p>
          <a:p>
            <a:r>
              <a:rPr lang="en-GB" baseline="0" dirty="0"/>
              <a:t>If you have reviewed and tightened your aim a little and done some more detailed diagnostics </a:t>
            </a:r>
          </a:p>
          <a:p>
            <a:r>
              <a:rPr lang="en-GB" baseline="0" dirty="0"/>
              <a:t>you should now be able to now create your own ideas about measures. </a:t>
            </a:r>
          </a:p>
          <a:p>
            <a:r>
              <a:rPr lang="en-GB" baseline="0" dirty="0"/>
              <a:t>Think of ALL the things you can easily observe and measure. </a:t>
            </a:r>
          </a:p>
          <a:p>
            <a:r>
              <a:rPr lang="en-GB" baseline="0" dirty="0"/>
              <a:t>Check out your histograms from your diagnostic phase – are there any clues there to what you can easily observe and measure on a regular basis? </a:t>
            </a:r>
            <a:endParaRPr lang="en-GB" dirty="0"/>
          </a:p>
        </p:txBody>
      </p:sp>
      <p:sp>
        <p:nvSpPr>
          <p:cNvPr id="4" name="Slide Number Placeholder 3"/>
          <p:cNvSpPr>
            <a:spLocks noGrp="1"/>
          </p:cNvSpPr>
          <p:nvPr>
            <p:ph type="sldNum" sz="quarter" idx="10"/>
          </p:nvPr>
        </p:nvSpPr>
        <p:spPr/>
        <p:txBody>
          <a:bodyPr/>
          <a:lstStyle/>
          <a:p>
            <a:fld id="{4EB3F056-A422-4C28-B3F8-32F3946FE577}" type="slidenum">
              <a:rPr lang="en-GB" smtClean="0"/>
              <a:pPr/>
              <a:t>6</a:t>
            </a:fld>
            <a:endParaRPr lang="en-GB"/>
          </a:p>
        </p:txBody>
      </p:sp>
    </p:spTree>
    <p:extLst>
      <p:ext uri="{BB962C8B-B14F-4D97-AF65-F5344CB8AC3E}">
        <p14:creationId xmlns:p14="http://schemas.microsoft.com/office/powerpoint/2010/main" val="40306079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en-GB" dirty="0"/>
              <a:t>You can use this </a:t>
            </a:r>
            <a:r>
              <a:rPr lang="en-GB" b="1" dirty="0" err="1"/>
              <a:t>QIClearn</a:t>
            </a:r>
            <a:r>
              <a:rPr lang="en-GB" b="1" dirty="0"/>
              <a:t>™ Define baseline template </a:t>
            </a:r>
            <a:r>
              <a:rPr lang="en-GB" dirty="0"/>
              <a:t>to help you think about:</a:t>
            </a:r>
          </a:p>
          <a:p>
            <a:pPr marL="0" marR="0" lvl="0" indent="0" algn="l" defTabSz="1043056" rtl="0" eaLnBrk="1" fontAlgn="auto" latinLnBrk="0" hangingPunct="1">
              <a:lnSpc>
                <a:spcPct val="100000"/>
              </a:lnSpc>
              <a:spcBef>
                <a:spcPts val="0"/>
              </a:spcBef>
              <a:spcAft>
                <a:spcPts val="0"/>
              </a:spcAft>
              <a:buClrTx/>
              <a:buSzTx/>
              <a:buFontTx/>
              <a:buNone/>
              <a:tabLst/>
              <a:defRPr/>
            </a:pPr>
            <a:endParaRPr lang="en-GB" dirty="0"/>
          </a:p>
          <a:p>
            <a:pPr marL="0" marR="0" lvl="0" indent="0" algn="l" defTabSz="1043056" rtl="0" eaLnBrk="1" fontAlgn="auto" latinLnBrk="0" hangingPunct="1">
              <a:lnSpc>
                <a:spcPct val="100000"/>
              </a:lnSpc>
              <a:spcBef>
                <a:spcPts val="0"/>
              </a:spcBef>
              <a:spcAft>
                <a:spcPts val="0"/>
              </a:spcAft>
              <a:buClrTx/>
              <a:buSzTx/>
              <a:buFontTx/>
              <a:buNone/>
              <a:tabLst/>
              <a:defRPr/>
            </a:pPr>
            <a:r>
              <a:rPr lang="en-GB" dirty="0"/>
              <a:t>Ensure your measure relates to your aim</a:t>
            </a:r>
          </a:p>
          <a:p>
            <a:pPr marL="0" marR="0" lvl="0" indent="0" algn="l" defTabSz="1043056" rtl="0" eaLnBrk="1" fontAlgn="auto" latinLnBrk="0" hangingPunct="1">
              <a:lnSpc>
                <a:spcPct val="100000"/>
              </a:lnSpc>
              <a:spcBef>
                <a:spcPts val="0"/>
              </a:spcBef>
              <a:spcAft>
                <a:spcPts val="0"/>
              </a:spcAft>
              <a:buClrTx/>
              <a:buSzTx/>
              <a:buFontTx/>
              <a:buNone/>
              <a:tabLst/>
              <a:defRPr/>
            </a:pPr>
            <a:r>
              <a:rPr lang="en-GB" dirty="0"/>
              <a:t>Any inclusion and exclusions </a:t>
            </a:r>
          </a:p>
          <a:p>
            <a:pPr marL="0" marR="0" lvl="0" indent="0" algn="l" defTabSz="1043056" rtl="0" eaLnBrk="1" fontAlgn="auto" latinLnBrk="0" hangingPunct="1">
              <a:lnSpc>
                <a:spcPct val="100000"/>
              </a:lnSpc>
              <a:spcBef>
                <a:spcPts val="0"/>
              </a:spcBef>
              <a:spcAft>
                <a:spcPts val="0"/>
              </a:spcAft>
              <a:buClrTx/>
              <a:buSzTx/>
              <a:buFontTx/>
              <a:buNone/>
              <a:tabLst/>
              <a:defRPr/>
            </a:pPr>
            <a:r>
              <a:rPr lang="en-GB" dirty="0"/>
              <a:t>Your sampling method… (small and frequent wins the day). </a:t>
            </a:r>
          </a:p>
          <a:p>
            <a:endParaRPr lang="en-GB" dirty="0"/>
          </a:p>
        </p:txBody>
      </p:sp>
      <p:sp>
        <p:nvSpPr>
          <p:cNvPr id="4" name="Slide Number Placeholder 3"/>
          <p:cNvSpPr>
            <a:spLocks noGrp="1"/>
          </p:cNvSpPr>
          <p:nvPr>
            <p:ph type="sldNum" sz="quarter" idx="5"/>
          </p:nvPr>
        </p:nvSpPr>
        <p:spPr/>
        <p:txBody>
          <a:bodyPr/>
          <a:lstStyle/>
          <a:p>
            <a:fld id="{88C43613-3F94-4D86-8C35-A3A937F11B3E}" type="slidenum">
              <a:rPr lang="en-GB" smtClean="0"/>
              <a:t>7</a:t>
            </a:fld>
            <a:endParaRPr lang="en-GB"/>
          </a:p>
        </p:txBody>
      </p:sp>
    </p:spTree>
    <p:extLst>
      <p:ext uri="{BB962C8B-B14F-4D97-AF65-F5344CB8AC3E}">
        <p14:creationId xmlns:p14="http://schemas.microsoft.com/office/powerpoint/2010/main" val="4597155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en-GB" b="1" dirty="0"/>
              <a:t>QIClearn® PDSA quadrant graphic</a:t>
            </a:r>
          </a:p>
          <a:p>
            <a:pPr marL="0" marR="0" lvl="0" indent="0" algn="l" defTabSz="1043056" rtl="0" eaLnBrk="1" fontAlgn="auto" latinLnBrk="0" hangingPunct="1">
              <a:lnSpc>
                <a:spcPct val="100000"/>
              </a:lnSpc>
              <a:spcBef>
                <a:spcPts val="0"/>
              </a:spcBef>
              <a:spcAft>
                <a:spcPts val="0"/>
              </a:spcAft>
              <a:buClrTx/>
              <a:buSzTx/>
              <a:buFontTx/>
              <a:buNone/>
              <a:tabLst/>
              <a:defRPr/>
            </a:pPr>
            <a:r>
              <a:rPr lang="en-GB" b="0" dirty="0"/>
              <a:t>Edit each box</a:t>
            </a:r>
          </a:p>
          <a:p>
            <a:pPr marL="0" marR="0" lvl="0" indent="0" algn="l" defTabSz="1043056" rtl="0" eaLnBrk="1" fontAlgn="auto" latinLnBrk="0" hangingPunct="1">
              <a:lnSpc>
                <a:spcPct val="100000"/>
              </a:lnSpc>
              <a:spcBef>
                <a:spcPts val="0"/>
              </a:spcBef>
              <a:spcAft>
                <a:spcPts val="0"/>
              </a:spcAft>
              <a:buClrTx/>
              <a:buSzTx/>
              <a:buFontTx/>
              <a:buNone/>
              <a:tabLst/>
              <a:defRPr/>
            </a:pPr>
            <a:r>
              <a:rPr lang="en-GB" b="0" dirty="0"/>
              <a:t>Keep descriptions clear and minimal as they need to be able to be read quickly and understood easily</a:t>
            </a:r>
            <a:endParaRPr lang="en-GB" dirty="0"/>
          </a:p>
          <a:p>
            <a:endParaRPr lang="en-GB" dirty="0"/>
          </a:p>
        </p:txBody>
      </p:sp>
      <p:sp>
        <p:nvSpPr>
          <p:cNvPr id="4" name="Slide Number Placeholder 3"/>
          <p:cNvSpPr>
            <a:spLocks noGrp="1"/>
          </p:cNvSpPr>
          <p:nvPr>
            <p:ph type="sldNum" sz="quarter" idx="5"/>
          </p:nvPr>
        </p:nvSpPr>
        <p:spPr/>
        <p:txBody>
          <a:bodyPr/>
          <a:lstStyle/>
          <a:p>
            <a:fld id="{88C43613-3F94-4D86-8C35-A3A937F11B3E}" type="slidenum">
              <a:rPr lang="en-GB" smtClean="0"/>
              <a:t>8</a:t>
            </a:fld>
            <a:endParaRPr lang="en-GB"/>
          </a:p>
        </p:txBody>
      </p:sp>
    </p:spTree>
    <p:extLst>
      <p:ext uri="{BB962C8B-B14F-4D97-AF65-F5344CB8AC3E}">
        <p14:creationId xmlns:p14="http://schemas.microsoft.com/office/powerpoint/2010/main" val="29085285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en-GB" b="1" dirty="0"/>
              <a:t>QIClearn® PDSA quadrant graphic</a:t>
            </a:r>
          </a:p>
          <a:p>
            <a:pPr marL="0" marR="0" lvl="0" indent="0" algn="l" defTabSz="1043056" rtl="0" eaLnBrk="1" fontAlgn="auto" latinLnBrk="0" hangingPunct="1">
              <a:lnSpc>
                <a:spcPct val="100000"/>
              </a:lnSpc>
              <a:spcBef>
                <a:spcPts val="0"/>
              </a:spcBef>
              <a:spcAft>
                <a:spcPts val="0"/>
              </a:spcAft>
              <a:buClrTx/>
              <a:buSzTx/>
              <a:buFontTx/>
              <a:buNone/>
              <a:tabLst/>
              <a:defRPr/>
            </a:pPr>
            <a:r>
              <a:rPr lang="en-GB" b="0" dirty="0"/>
              <a:t>Edit each box</a:t>
            </a:r>
          </a:p>
          <a:p>
            <a:pPr marL="0" marR="0" lvl="0" indent="0" algn="l" defTabSz="1043056" rtl="0" eaLnBrk="1" fontAlgn="auto" latinLnBrk="0" hangingPunct="1">
              <a:lnSpc>
                <a:spcPct val="100000"/>
              </a:lnSpc>
              <a:spcBef>
                <a:spcPts val="0"/>
              </a:spcBef>
              <a:spcAft>
                <a:spcPts val="0"/>
              </a:spcAft>
              <a:buClrTx/>
              <a:buSzTx/>
              <a:buFontTx/>
              <a:buNone/>
              <a:tabLst/>
              <a:defRPr/>
            </a:pPr>
            <a:r>
              <a:rPr lang="en-GB" b="0" dirty="0"/>
              <a:t>Keep descriptions clear and minimal as they need to be able to be read quickly and understood easily</a:t>
            </a:r>
            <a:endParaRPr lang="en-GB" dirty="0"/>
          </a:p>
          <a:p>
            <a:endParaRPr lang="en-GB" dirty="0"/>
          </a:p>
        </p:txBody>
      </p:sp>
      <p:sp>
        <p:nvSpPr>
          <p:cNvPr id="4" name="Slide Number Placeholder 3"/>
          <p:cNvSpPr>
            <a:spLocks noGrp="1"/>
          </p:cNvSpPr>
          <p:nvPr>
            <p:ph type="sldNum" sz="quarter" idx="5"/>
          </p:nvPr>
        </p:nvSpPr>
        <p:spPr/>
        <p:txBody>
          <a:bodyPr/>
          <a:lstStyle/>
          <a:p>
            <a:fld id="{88C43613-3F94-4D86-8C35-A3A937F11B3E}" type="slidenum">
              <a:rPr lang="en-GB" smtClean="0"/>
              <a:t>9</a:t>
            </a:fld>
            <a:endParaRPr lang="en-GB"/>
          </a:p>
        </p:txBody>
      </p:sp>
    </p:spTree>
    <p:extLst>
      <p:ext uri="{BB962C8B-B14F-4D97-AF65-F5344CB8AC3E}">
        <p14:creationId xmlns:p14="http://schemas.microsoft.com/office/powerpoint/2010/main" val="17855153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en-GB" b="1" dirty="0"/>
              <a:t>QIClearn® PDSA quadrant graphic</a:t>
            </a:r>
          </a:p>
          <a:p>
            <a:pPr marL="0" marR="0" lvl="0" indent="0" algn="l" defTabSz="1043056" rtl="0" eaLnBrk="1" fontAlgn="auto" latinLnBrk="0" hangingPunct="1">
              <a:lnSpc>
                <a:spcPct val="100000"/>
              </a:lnSpc>
              <a:spcBef>
                <a:spcPts val="0"/>
              </a:spcBef>
              <a:spcAft>
                <a:spcPts val="0"/>
              </a:spcAft>
              <a:buClrTx/>
              <a:buSzTx/>
              <a:buFontTx/>
              <a:buNone/>
              <a:tabLst/>
              <a:defRPr/>
            </a:pPr>
            <a:r>
              <a:rPr lang="en-GB" b="0" dirty="0"/>
              <a:t>Edit each box</a:t>
            </a:r>
          </a:p>
          <a:p>
            <a:pPr marL="0" marR="0" lvl="0" indent="0" algn="l" defTabSz="1043056" rtl="0" eaLnBrk="1" fontAlgn="auto" latinLnBrk="0" hangingPunct="1">
              <a:lnSpc>
                <a:spcPct val="100000"/>
              </a:lnSpc>
              <a:spcBef>
                <a:spcPts val="0"/>
              </a:spcBef>
              <a:spcAft>
                <a:spcPts val="0"/>
              </a:spcAft>
              <a:buClrTx/>
              <a:buSzTx/>
              <a:buFontTx/>
              <a:buNone/>
              <a:tabLst/>
              <a:defRPr/>
            </a:pPr>
            <a:r>
              <a:rPr lang="en-GB" b="0" dirty="0"/>
              <a:t>Keep descriptions clear and minimal as they need to be able to be read quickly and understood easily</a:t>
            </a:r>
            <a:endParaRPr lang="en-GB" dirty="0"/>
          </a:p>
          <a:p>
            <a:endParaRPr lang="en-GB" dirty="0"/>
          </a:p>
        </p:txBody>
      </p:sp>
      <p:sp>
        <p:nvSpPr>
          <p:cNvPr id="4" name="Slide Number Placeholder 3"/>
          <p:cNvSpPr>
            <a:spLocks noGrp="1"/>
          </p:cNvSpPr>
          <p:nvPr>
            <p:ph type="sldNum" sz="quarter" idx="5"/>
          </p:nvPr>
        </p:nvSpPr>
        <p:spPr/>
        <p:txBody>
          <a:bodyPr/>
          <a:lstStyle/>
          <a:p>
            <a:fld id="{88C43613-3F94-4D86-8C35-A3A937F11B3E}" type="slidenum">
              <a:rPr lang="en-GB" smtClean="0"/>
              <a:t>11</a:t>
            </a:fld>
            <a:endParaRPr lang="en-GB"/>
          </a:p>
        </p:txBody>
      </p:sp>
    </p:spTree>
    <p:extLst>
      <p:ext uri="{BB962C8B-B14F-4D97-AF65-F5344CB8AC3E}">
        <p14:creationId xmlns:p14="http://schemas.microsoft.com/office/powerpoint/2010/main" val="32889313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en-GB" b="1" dirty="0"/>
              <a:t>QIClearn® PDSA quadrant graphic</a:t>
            </a:r>
          </a:p>
          <a:p>
            <a:pPr marL="0" marR="0" lvl="0" indent="0" algn="l" defTabSz="1043056" rtl="0" eaLnBrk="1" fontAlgn="auto" latinLnBrk="0" hangingPunct="1">
              <a:lnSpc>
                <a:spcPct val="100000"/>
              </a:lnSpc>
              <a:spcBef>
                <a:spcPts val="0"/>
              </a:spcBef>
              <a:spcAft>
                <a:spcPts val="0"/>
              </a:spcAft>
              <a:buClrTx/>
              <a:buSzTx/>
              <a:buFontTx/>
              <a:buNone/>
              <a:tabLst/>
              <a:defRPr/>
            </a:pPr>
            <a:r>
              <a:rPr lang="en-GB" b="0" dirty="0"/>
              <a:t>Edit each box</a:t>
            </a:r>
          </a:p>
          <a:p>
            <a:pPr marL="0" marR="0" lvl="0" indent="0" algn="l" defTabSz="1043056" rtl="0" eaLnBrk="1" fontAlgn="auto" latinLnBrk="0" hangingPunct="1">
              <a:lnSpc>
                <a:spcPct val="100000"/>
              </a:lnSpc>
              <a:spcBef>
                <a:spcPts val="0"/>
              </a:spcBef>
              <a:spcAft>
                <a:spcPts val="0"/>
              </a:spcAft>
              <a:buClrTx/>
              <a:buSzTx/>
              <a:buFontTx/>
              <a:buNone/>
              <a:tabLst/>
              <a:defRPr/>
            </a:pPr>
            <a:r>
              <a:rPr lang="en-GB" b="0" dirty="0"/>
              <a:t>Keep descriptions clear and minimal as they need to be able to be read quickly and understood easily</a:t>
            </a:r>
            <a:endParaRPr lang="en-GB" dirty="0"/>
          </a:p>
          <a:p>
            <a:endParaRPr lang="en-GB" dirty="0"/>
          </a:p>
        </p:txBody>
      </p:sp>
      <p:sp>
        <p:nvSpPr>
          <p:cNvPr id="4" name="Slide Number Placeholder 3"/>
          <p:cNvSpPr>
            <a:spLocks noGrp="1"/>
          </p:cNvSpPr>
          <p:nvPr>
            <p:ph type="sldNum" sz="quarter" idx="5"/>
          </p:nvPr>
        </p:nvSpPr>
        <p:spPr/>
        <p:txBody>
          <a:bodyPr/>
          <a:lstStyle/>
          <a:p>
            <a:fld id="{88C43613-3F94-4D86-8C35-A3A937F11B3E}" type="slidenum">
              <a:rPr lang="en-GB" smtClean="0"/>
              <a:t>12</a:t>
            </a:fld>
            <a:endParaRPr lang="en-GB"/>
          </a:p>
        </p:txBody>
      </p:sp>
    </p:spTree>
    <p:extLst>
      <p:ext uri="{BB962C8B-B14F-4D97-AF65-F5344CB8AC3E}">
        <p14:creationId xmlns:p14="http://schemas.microsoft.com/office/powerpoint/2010/main" val="14037687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3E36E4E-678C-4CBC-8DF6-EB2F21CE76D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xmlns="" id="{9E7A962F-2FF3-422A-82CF-C55261A19B3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xmlns="" id="{298AE9A0-EEEA-4D66-96D3-A078A4542638}"/>
              </a:ext>
            </a:extLst>
          </p:cNvPr>
          <p:cNvSpPr>
            <a:spLocks noGrp="1"/>
          </p:cNvSpPr>
          <p:nvPr>
            <p:ph type="dt" sz="half" idx="10"/>
          </p:nvPr>
        </p:nvSpPr>
        <p:spPr/>
        <p:txBody>
          <a:bodyPr/>
          <a:lstStyle/>
          <a:p>
            <a:fld id="{E348493E-9B3A-45F9-A5B9-3908AB404B24}" type="datetimeFigureOut">
              <a:rPr lang="en-GB" smtClean="0"/>
              <a:t>22/11/2021</a:t>
            </a:fld>
            <a:endParaRPr lang="en-GB"/>
          </a:p>
        </p:txBody>
      </p:sp>
      <p:sp>
        <p:nvSpPr>
          <p:cNvPr id="5" name="Footer Placeholder 4">
            <a:extLst>
              <a:ext uri="{FF2B5EF4-FFF2-40B4-BE49-F238E27FC236}">
                <a16:creationId xmlns:a16="http://schemas.microsoft.com/office/drawing/2014/main" xmlns="" id="{6966F8F6-EA1C-4F0D-9C9A-B62CF1A0199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D7D8800F-E9A1-4863-A1B2-27A34BC7B5A5}"/>
              </a:ext>
            </a:extLst>
          </p:cNvPr>
          <p:cNvSpPr>
            <a:spLocks noGrp="1"/>
          </p:cNvSpPr>
          <p:nvPr>
            <p:ph type="sldNum" sz="quarter" idx="12"/>
          </p:nvPr>
        </p:nvSpPr>
        <p:spPr/>
        <p:txBody>
          <a:bodyPr/>
          <a:lstStyle/>
          <a:p>
            <a:fld id="{E9474471-E7A7-4BEB-A627-12CD2061D1B1}" type="slidenum">
              <a:rPr lang="en-GB" smtClean="0"/>
              <a:t>‹#›</a:t>
            </a:fld>
            <a:endParaRPr lang="en-GB"/>
          </a:p>
        </p:txBody>
      </p:sp>
    </p:spTree>
    <p:extLst>
      <p:ext uri="{BB962C8B-B14F-4D97-AF65-F5344CB8AC3E}">
        <p14:creationId xmlns:p14="http://schemas.microsoft.com/office/powerpoint/2010/main" val="1886327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0BA7BD2-7539-429C-BBE7-D2A79FE3C39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063C5114-C20A-407C-A2F5-AD2F356758D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9A19FD12-6E33-4C13-9331-07CA6B94E1BA}"/>
              </a:ext>
            </a:extLst>
          </p:cNvPr>
          <p:cNvSpPr>
            <a:spLocks noGrp="1"/>
          </p:cNvSpPr>
          <p:nvPr>
            <p:ph type="dt" sz="half" idx="10"/>
          </p:nvPr>
        </p:nvSpPr>
        <p:spPr/>
        <p:txBody>
          <a:bodyPr/>
          <a:lstStyle/>
          <a:p>
            <a:fld id="{E348493E-9B3A-45F9-A5B9-3908AB404B24}" type="datetimeFigureOut">
              <a:rPr lang="en-GB" smtClean="0"/>
              <a:t>22/11/2021</a:t>
            </a:fld>
            <a:endParaRPr lang="en-GB"/>
          </a:p>
        </p:txBody>
      </p:sp>
      <p:sp>
        <p:nvSpPr>
          <p:cNvPr id="5" name="Footer Placeholder 4">
            <a:extLst>
              <a:ext uri="{FF2B5EF4-FFF2-40B4-BE49-F238E27FC236}">
                <a16:creationId xmlns:a16="http://schemas.microsoft.com/office/drawing/2014/main" xmlns="" id="{334B4568-23EA-4068-AF08-189EB38D4AF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9165D0E2-AD42-4420-8D97-50081D2B17B3}"/>
              </a:ext>
            </a:extLst>
          </p:cNvPr>
          <p:cNvSpPr>
            <a:spLocks noGrp="1"/>
          </p:cNvSpPr>
          <p:nvPr>
            <p:ph type="sldNum" sz="quarter" idx="12"/>
          </p:nvPr>
        </p:nvSpPr>
        <p:spPr/>
        <p:txBody>
          <a:bodyPr/>
          <a:lstStyle/>
          <a:p>
            <a:fld id="{E9474471-E7A7-4BEB-A627-12CD2061D1B1}" type="slidenum">
              <a:rPr lang="en-GB" smtClean="0"/>
              <a:t>‹#›</a:t>
            </a:fld>
            <a:endParaRPr lang="en-GB"/>
          </a:p>
        </p:txBody>
      </p:sp>
    </p:spTree>
    <p:extLst>
      <p:ext uri="{BB962C8B-B14F-4D97-AF65-F5344CB8AC3E}">
        <p14:creationId xmlns:p14="http://schemas.microsoft.com/office/powerpoint/2010/main" val="13513295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67D2F01D-641E-4A88-B378-BACF95D1A86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27C862B0-B7B8-493F-9706-AB718C8B8CE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9073E2E8-6EF0-4D9F-821F-D932BDA86B6A}"/>
              </a:ext>
            </a:extLst>
          </p:cNvPr>
          <p:cNvSpPr>
            <a:spLocks noGrp="1"/>
          </p:cNvSpPr>
          <p:nvPr>
            <p:ph type="dt" sz="half" idx="10"/>
          </p:nvPr>
        </p:nvSpPr>
        <p:spPr/>
        <p:txBody>
          <a:bodyPr/>
          <a:lstStyle/>
          <a:p>
            <a:fld id="{E348493E-9B3A-45F9-A5B9-3908AB404B24}" type="datetimeFigureOut">
              <a:rPr lang="en-GB" smtClean="0"/>
              <a:t>22/11/2021</a:t>
            </a:fld>
            <a:endParaRPr lang="en-GB"/>
          </a:p>
        </p:txBody>
      </p:sp>
      <p:sp>
        <p:nvSpPr>
          <p:cNvPr id="5" name="Footer Placeholder 4">
            <a:extLst>
              <a:ext uri="{FF2B5EF4-FFF2-40B4-BE49-F238E27FC236}">
                <a16:creationId xmlns:a16="http://schemas.microsoft.com/office/drawing/2014/main" xmlns="" id="{6C95AEDD-9831-4F94-8931-046B64A6E60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9F6A9150-3277-467D-80FB-21B7E4209960}"/>
              </a:ext>
            </a:extLst>
          </p:cNvPr>
          <p:cNvSpPr>
            <a:spLocks noGrp="1"/>
          </p:cNvSpPr>
          <p:nvPr>
            <p:ph type="sldNum" sz="quarter" idx="12"/>
          </p:nvPr>
        </p:nvSpPr>
        <p:spPr/>
        <p:txBody>
          <a:bodyPr/>
          <a:lstStyle/>
          <a:p>
            <a:fld id="{E9474471-E7A7-4BEB-A627-12CD2061D1B1}" type="slidenum">
              <a:rPr lang="en-GB" smtClean="0"/>
              <a:t>‹#›</a:t>
            </a:fld>
            <a:endParaRPr lang="en-GB"/>
          </a:p>
        </p:txBody>
      </p:sp>
    </p:spTree>
    <p:extLst>
      <p:ext uri="{BB962C8B-B14F-4D97-AF65-F5344CB8AC3E}">
        <p14:creationId xmlns:p14="http://schemas.microsoft.com/office/powerpoint/2010/main" val="22802376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9" name="Text Placeholder 8"/>
          <p:cNvSpPr>
            <a:spLocks noGrp="1"/>
          </p:cNvSpPr>
          <p:nvPr>
            <p:ph type="body" sz="quarter" idx="10" hasCustomPrompt="1"/>
          </p:nvPr>
        </p:nvSpPr>
        <p:spPr>
          <a:xfrm>
            <a:off x="103170" y="97910"/>
            <a:ext cx="11985663" cy="849511"/>
          </a:xfrm>
          <a:prstGeom prst="rect">
            <a:avLst/>
          </a:prstGeom>
        </p:spPr>
        <p:txBody>
          <a:bodyPr anchor="ctr" anchorCtr="0"/>
          <a:lstStyle>
            <a:lvl1pPr>
              <a:defRPr baseline="0"/>
            </a:lvl1pPr>
          </a:lstStyle>
          <a:p>
            <a:pPr lvl="0"/>
            <a:r>
              <a:rPr lang="en-US" dirty="0"/>
              <a:t>Title here</a:t>
            </a:r>
            <a:endParaRPr lang="en-GB" dirty="0"/>
          </a:p>
        </p:txBody>
      </p:sp>
      <p:sp>
        <p:nvSpPr>
          <p:cNvPr id="11" name="Slide Number Placeholder 10"/>
          <p:cNvSpPr>
            <a:spLocks noGrp="1"/>
          </p:cNvSpPr>
          <p:nvPr>
            <p:ph type="sldNum" sz="quarter" idx="12"/>
          </p:nvPr>
        </p:nvSpPr>
        <p:spPr>
          <a:xfrm>
            <a:off x="9215776" y="6395561"/>
            <a:ext cx="2845283" cy="364281"/>
          </a:xfrm>
          <a:prstGeom prst="rect">
            <a:avLst/>
          </a:prstGeom>
        </p:spPr>
        <p:txBody>
          <a:bodyPr/>
          <a:lstStyle/>
          <a:p>
            <a:fld id="{33260F48-8041-4845-9672-BA72292B85C8}" type="slidenum">
              <a:rPr lang="en-GB" smtClean="0"/>
              <a:pPr/>
              <a:t>‹#›</a:t>
            </a:fld>
            <a:endParaRPr lang="en-GB"/>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55781" y="294090"/>
            <a:ext cx="1450109" cy="546699"/>
          </a:xfrm>
          <a:prstGeom prst="rect">
            <a:avLst/>
          </a:prstGeom>
        </p:spPr>
      </p:pic>
    </p:spTree>
    <p:extLst>
      <p:ext uri="{BB962C8B-B14F-4D97-AF65-F5344CB8AC3E}">
        <p14:creationId xmlns:p14="http://schemas.microsoft.com/office/powerpoint/2010/main" val="14110744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9" name="Text Placeholder 8"/>
          <p:cNvSpPr>
            <a:spLocks noGrp="1"/>
          </p:cNvSpPr>
          <p:nvPr>
            <p:ph type="body" sz="quarter" idx="10" hasCustomPrompt="1"/>
          </p:nvPr>
        </p:nvSpPr>
        <p:spPr>
          <a:xfrm>
            <a:off x="103170" y="97910"/>
            <a:ext cx="11985663" cy="849511"/>
          </a:xfrm>
          <a:prstGeom prst="rect">
            <a:avLst/>
          </a:prstGeom>
        </p:spPr>
        <p:txBody>
          <a:bodyPr anchor="ctr" anchorCtr="0"/>
          <a:lstStyle>
            <a:lvl1pPr>
              <a:defRPr baseline="0"/>
            </a:lvl1pPr>
          </a:lstStyle>
          <a:p>
            <a:pPr lvl="0"/>
            <a:r>
              <a:rPr lang="en-US" dirty="0"/>
              <a:t>Title here</a:t>
            </a:r>
            <a:endParaRPr lang="en-GB" dirty="0"/>
          </a:p>
        </p:txBody>
      </p:sp>
      <p:sp>
        <p:nvSpPr>
          <p:cNvPr id="11" name="Slide Number Placeholder 10"/>
          <p:cNvSpPr>
            <a:spLocks noGrp="1"/>
          </p:cNvSpPr>
          <p:nvPr>
            <p:ph type="sldNum" sz="quarter" idx="12"/>
          </p:nvPr>
        </p:nvSpPr>
        <p:spPr>
          <a:xfrm>
            <a:off x="9215776" y="6395561"/>
            <a:ext cx="2845283" cy="364281"/>
          </a:xfrm>
          <a:prstGeom prst="rect">
            <a:avLst/>
          </a:prstGeom>
        </p:spPr>
        <p:txBody>
          <a:bodyPr/>
          <a:lstStyle/>
          <a:p>
            <a:fld id="{33260F48-8041-4845-9672-BA72292B85C8}" type="slidenum">
              <a:rPr lang="en-GB" smtClean="0"/>
              <a:pPr/>
              <a:t>‹#›</a:t>
            </a:fld>
            <a:endParaRPr lang="en-GB"/>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55781" y="294090"/>
            <a:ext cx="1450109" cy="546699"/>
          </a:xfrm>
          <a:prstGeom prst="rect">
            <a:avLst/>
          </a:prstGeom>
        </p:spPr>
      </p:pic>
    </p:spTree>
    <p:extLst>
      <p:ext uri="{BB962C8B-B14F-4D97-AF65-F5344CB8AC3E}">
        <p14:creationId xmlns:p14="http://schemas.microsoft.com/office/powerpoint/2010/main" val="40678151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9" name="Text Placeholder 8"/>
          <p:cNvSpPr>
            <a:spLocks noGrp="1"/>
          </p:cNvSpPr>
          <p:nvPr>
            <p:ph type="body" sz="quarter" idx="10" hasCustomPrompt="1"/>
          </p:nvPr>
        </p:nvSpPr>
        <p:spPr>
          <a:xfrm>
            <a:off x="103170" y="97910"/>
            <a:ext cx="11985663" cy="849511"/>
          </a:xfrm>
          <a:prstGeom prst="rect">
            <a:avLst/>
          </a:prstGeom>
        </p:spPr>
        <p:txBody>
          <a:bodyPr anchor="ctr" anchorCtr="0"/>
          <a:lstStyle>
            <a:lvl1pPr>
              <a:defRPr baseline="0"/>
            </a:lvl1pPr>
          </a:lstStyle>
          <a:p>
            <a:pPr lvl="0"/>
            <a:r>
              <a:rPr lang="en-US" dirty="0"/>
              <a:t>Title here</a:t>
            </a:r>
            <a:endParaRPr lang="en-GB" dirty="0"/>
          </a:p>
        </p:txBody>
      </p:sp>
      <p:sp>
        <p:nvSpPr>
          <p:cNvPr id="11" name="Slide Number Placeholder 10"/>
          <p:cNvSpPr>
            <a:spLocks noGrp="1"/>
          </p:cNvSpPr>
          <p:nvPr>
            <p:ph type="sldNum" sz="quarter" idx="12"/>
          </p:nvPr>
        </p:nvSpPr>
        <p:spPr>
          <a:xfrm>
            <a:off x="9215776" y="6395561"/>
            <a:ext cx="2845283" cy="364281"/>
          </a:xfrm>
          <a:prstGeom prst="rect">
            <a:avLst/>
          </a:prstGeom>
        </p:spPr>
        <p:txBody>
          <a:bodyPr/>
          <a:lstStyle/>
          <a:p>
            <a:fld id="{33260F48-8041-4845-9672-BA72292B85C8}" type="slidenum">
              <a:rPr lang="en-GB" smtClean="0"/>
              <a:pPr/>
              <a:t>‹#›</a:t>
            </a:fld>
            <a:endParaRPr lang="en-GB"/>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55781" y="294090"/>
            <a:ext cx="1450109" cy="546699"/>
          </a:xfrm>
          <a:prstGeom prst="rect">
            <a:avLst/>
          </a:prstGeom>
        </p:spPr>
      </p:pic>
    </p:spTree>
    <p:extLst>
      <p:ext uri="{BB962C8B-B14F-4D97-AF65-F5344CB8AC3E}">
        <p14:creationId xmlns:p14="http://schemas.microsoft.com/office/powerpoint/2010/main" val="27756366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9" name="Text Placeholder 8"/>
          <p:cNvSpPr>
            <a:spLocks noGrp="1"/>
          </p:cNvSpPr>
          <p:nvPr>
            <p:ph type="body" sz="quarter" idx="10" hasCustomPrompt="1"/>
          </p:nvPr>
        </p:nvSpPr>
        <p:spPr>
          <a:xfrm>
            <a:off x="103170" y="97910"/>
            <a:ext cx="11985663" cy="849511"/>
          </a:xfrm>
          <a:prstGeom prst="rect">
            <a:avLst/>
          </a:prstGeom>
        </p:spPr>
        <p:txBody>
          <a:bodyPr anchor="ctr" anchorCtr="0"/>
          <a:lstStyle>
            <a:lvl1pPr>
              <a:defRPr baseline="0"/>
            </a:lvl1pPr>
          </a:lstStyle>
          <a:p>
            <a:pPr lvl="0"/>
            <a:r>
              <a:rPr lang="en-US" dirty="0"/>
              <a:t>Title here</a:t>
            </a:r>
            <a:endParaRPr lang="en-GB" dirty="0"/>
          </a:p>
        </p:txBody>
      </p:sp>
      <p:sp>
        <p:nvSpPr>
          <p:cNvPr id="10" name="Text Placeholder 8"/>
          <p:cNvSpPr>
            <a:spLocks noGrp="1"/>
          </p:cNvSpPr>
          <p:nvPr>
            <p:ph type="body" sz="quarter" idx="11" hasCustomPrompt="1"/>
          </p:nvPr>
        </p:nvSpPr>
        <p:spPr>
          <a:xfrm>
            <a:off x="103170" y="1013654"/>
            <a:ext cx="11985663" cy="5484946"/>
          </a:xfrm>
          <a:prstGeom prst="rect">
            <a:avLst/>
          </a:prstGeom>
        </p:spPr>
        <p:txBody>
          <a:bodyPr anchor="t" anchorCtr="0"/>
          <a:lstStyle>
            <a:lvl1pPr>
              <a:defRPr sz="1270" baseline="0">
                <a:latin typeface="+mn-lt"/>
              </a:defRPr>
            </a:lvl1pPr>
          </a:lstStyle>
          <a:p>
            <a:pPr lvl="0"/>
            <a:r>
              <a:rPr lang="en-US" dirty="0"/>
              <a:t>Body here</a:t>
            </a:r>
            <a:endParaRPr lang="en-GB" dirty="0"/>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55781" y="294090"/>
            <a:ext cx="1450109" cy="546699"/>
          </a:xfrm>
          <a:prstGeom prst="rect">
            <a:avLst/>
          </a:prstGeom>
        </p:spPr>
      </p:pic>
    </p:spTree>
    <p:extLst>
      <p:ext uri="{BB962C8B-B14F-4D97-AF65-F5344CB8AC3E}">
        <p14:creationId xmlns:p14="http://schemas.microsoft.com/office/powerpoint/2010/main" val="29266302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9" name="Text Placeholder 8"/>
          <p:cNvSpPr>
            <a:spLocks noGrp="1"/>
          </p:cNvSpPr>
          <p:nvPr>
            <p:ph type="body" sz="quarter" idx="10" hasCustomPrompt="1"/>
          </p:nvPr>
        </p:nvSpPr>
        <p:spPr>
          <a:xfrm>
            <a:off x="103170" y="97910"/>
            <a:ext cx="11985663" cy="849511"/>
          </a:xfrm>
          <a:prstGeom prst="rect">
            <a:avLst/>
          </a:prstGeom>
        </p:spPr>
        <p:txBody>
          <a:bodyPr anchor="ctr" anchorCtr="0"/>
          <a:lstStyle>
            <a:lvl1pPr>
              <a:defRPr baseline="0"/>
            </a:lvl1pPr>
          </a:lstStyle>
          <a:p>
            <a:pPr lvl="0"/>
            <a:r>
              <a:rPr lang="en-US" dirty="0"/>
              <a:t>Title here</a:t>
            </a:r>
            <a:endParaRPr lang="en-GB" dirty="0"/>
          </a:p>
        </p:txBody>
      </p:sp>
      <p:sp>
        <p:nvSpPr>
          <p:cNvPr id="10" name="Text Placeholder 8"/>
          <p:cNvSpPr>
            <a:spLocks noGrp="1"/>
          </p:cNvSpPr>
          <p:nvPr>
            <p:ph type="body" sz="quarter" idx="11" hasCustomPrompt="1"/>
          </p:nvPr>
        </p:nvSpPr>
        <p:spPr>
          <a:xfrm>
            <a:off x="103170" y="1013654"/>
            <a:ext cx="11985663" cy="5484946"/>
          </a:xfrm>
          <a:prstGeom prst="rect">
            <a:avLst/>
          </a:prstGeom>
        </p:spPr>
        <p:txBody>
          <a:bodyPr anchor="t" anchorCtr="0"/>
          <a:lstStyle>
            <a:lvl1pPr>
              <a:defRPr sz="1270" baseline="0">
                <a:latin typeface="+mn-lt"/>
              </a:defRPr>
            </a:lvl1pPr>
          </a:lstStyle>
          <a:p>
            <a:pPr lvl="0"/>
            <a:r>
              <a:rPr lang="en-US" dirty="0"/>
              <a:t>Body here</a:t>
            </a:r>
            <a:endParaRPr lang="en-GB" dirty="0"/>
          </a:p>
        </p:txBody>
      </p:sp>
      <p:sp>
        <p:nvSpPr>
          <p:cNvPr id="11" name="Slide Number Placeholder 10"/>
          <p:cNvSpPr>
            <a:spLocks noGrp="1"/>
          </p:cNvSpPr>
          <p:nvPr>
            <p:ph type="sldNum" sz="quarter" idx="12"/>
          </p:nvPr>
        </p:nvSpPr>
        <p:spPr/>
        <p:txBody>
          <a:bodyPr/>
          <a:lstStyle/>
          <a:p>
            <a:fld id="{33260F48-8041-4845-9672-BA72292B85C8}" type="slidenum">
              <a:rPr lang="en-GB" smtClean="0"/>
              <a:pPr/>
              <a:t>‹#›</a:t>
            </a:fld>
            <a:endParaRPr lang="en-GB"/>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55781" y="294090"/>
            <a:ext cx="1450109" cy="546699"/>
          </a:xfrm>
          <a:prstGeom prst="rect">
            <a:avLst/>
          </a:prstGeom>
        </p:spPr>
      </p:pic>
    </p:spTree>
    <p:extLst>
      <p:ext uri="{BB962C8B-B14F-4D97-AF65-F5344CB8AC3E}">
        <p14:creationId xmlns:p14="http://schemas.microsoft.com/office/powerpoint/2010/main" val="26838363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9" name="Text Placeholder 8"/>
          <p:cNvSpPr>
            <a:spLocks noGrp="1"/>
          </p:cNvSpPr>
          <p:nvPr>
            <p:ph type="body" sz="quarter" idx="10" hasCustomPrompt="1"/>
          </p:nvPr>
        </p:nvSpPr>
        <p:spPr>
          <a:xfrm>
            <a:off x="103170" y="97910"/>
            <a:ext cx="11985663" cy="849511"/>
          </a:xfrm>
          <a:prstGeom prst="rect">
            <a:avLst/>
          </a:prstGeom>
        </p:spPr>
        <p:txBody>
          <a:bodyPr anchor="ctr" anchorCtr="0"/>
          <a:lstStyle>
            <a:lvl1pPr>
              <a:defRPr baseline="0"/>
            </a:lvl1pPr>
          </a:lstStyle>
          <a:p>
            <a:pPr lvl="0"/>
            <a:r>
              <a:rPr lang="en-US" dirty="0"/>
              <a:t>Title here</a:t>
            </a:r>
            <a:endParaRPr lang="en-GB" dirty="0"/>
          </a:p>
        </p:txBody>
      </p:sp>
      <p:sp>
        <p:nvSpPr>
          <p:cNvPr id="10" name="Text Placeholder 8"/>
          <p:cNvSpPr>
            <a:spLocks noGrp="1"/>
          </p:cNvSpPr>
          <p:nvPr>
            <p:ph type="body" sz="quarter" idx="11" hasCustomPrompt="1"/>
          </p:nvPr>
        </p:nvSpPr>
        <p:spPr>
          <a:xfrm>
            <a:off x="103170" y="1013654"/>
            <a:ext cx="11985663" cy="5484946"/>
          </a:xfrm>
          <a:prstGeom prst="rect">
            <a:avLst/>
          </a:prstGeom>
        </p:spPr>
        <p:txBody>
          <a:bodyPr anchor="t" anchorCtr="0"/>
          <a:lstStyle>
            <a:lvl1pPr>
              <a:defRPr sz="1270" baseline="0">
                <a:latin typeface="+mn-lt"/>
              </a:defRPr>
            </a:lvl1pPr>
          </a:lstStyle>
          <a:p>
            <a:pPr lvl="0"/>
            <a:r>
              <a:rPr lang="en-US" dirty="0"/>
              <a:t>Body here</a:t>
            </a:r>
            <a:endParaRPr lang="en-GB" dirty="0"/>
          </a:p>
        </p:txBody>
      </p:sp>
      <p:sp>
        <p:nvSpPr>
          <p:cNvPr id="11" name="Slide Number Placeholder 10"/>
          <p:cNvSpPr>
            <a:spLocks noGrp="1"/>
          </p:cNvSpPr>
          <p:nvPr>
            <p:ph type="sldNum" sz="quarter" idx="12"/>
          </p:nvPr>
        </p:nvSpPr>
        <p:spPr/>
        <p:txBody>
          <a:bodyPr/>
          <a:lstStyle/>
          <a:p>
            <a:fld id="{33260F48-8041-4845-9672-BA72292B85C8}" type="slidenum">
              <a:rPr lang="en-GB" smtClean="0"/>
              <a:pPr/>
              <a:t>‹#›</a:t>
            </a:fld>
            <a:endParaRPr lang="en-GB"/>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55781" y="294090"/>
            <a:ext cx="1450109" cy="546699"/>
          </a:xfrm>
          <a:prstGeom prst="rect">
            <a:avLst/>
          </a:prstGeom>
        </p:spPr>
      </p:pic>
    </p:spTree>
    <p:extLst>
      <p:ext uri="{BB962C8B-B14F-4D97-AF65-F5344CB8AC3E}">
        <p14:creationId xmlns:p14="http://schemas.microsoft.com/office/powerpoint/2010/main" val="7002773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7_Title and Content">
    <p:spTree>
      <p:nvGrpSpPr>
        <p:cNvPr id="1" name=""/>
        <p:cNvGrpSpPr/>
        <p:nvPr/>
      </p:nvGrpSpPr>
      <p:grpSpPr>
        <a:xfrm>
          <a:off x="0" y="0"/>
          <a:ext cx="0" cy="0"/>
          <a:chOff x="0" y="0"/>
          <a:chExt cx="0" cy="0"/>
        </a:xfrm>
      </p:grpSpPr>
      <p:sp>
        <p:nvSpPr>
          <p:cNvPr id="9" name="Text Placeholder 8"/>
          <p:cNvSpPr>
            <a:spLocks noGrp="1"/>
          </p:cNvSpPr>
          <p:nvPr>
            <p:ph type="body" sz="quarter" idx="10" hasCustomPrompt="1"/>
          </p:nvPr>
        </p:nvSpPr>
        <p:spPr>
          <a:xfrm>
            <a:off x="103170" y="97910"/>
            <a:ext cx="11985663" cy="849511"/>
          </a:xfrm>
          <a:prstGeom prst="rect">
            <a:avLst/>
          </a:prstGeom>
        </p:spPr>
        <p:txBody>
          <a:bodyPr anchor="ctr" anchorCtr="0"/>
          <a:lstStyle>
            <a:lvl1pPr>
              <a:defRPr baseline="0"/>
            </a:lvl1pPr>
          </a:lstStyle>
          <a:p>
            <a:pPr lvl="0"/>
            <a:r>
              <a:rPr lang="en-US" dirty="0"/>
              <a:t>Title here</a:t>
            </a:r>
            <a:endParaRPr lang="en-GB" dirty="0"/>
          </a:p>
        </p:txBody>
      </p:sp>
      <p:sp>
        <p:nvSpPr>
          <p:cNvPr id="10" name="Text Placeholder 8"/>
          <p:cNvSpPr>
            <a:spLocks noGrp="1"/>
          </p:cNvSpPr>
          <p:nvPr>
            <p:ph type="body" sz="quarter" idx="11" hasCustomPrompt="1"/>
          </p:nvPr>
        </p:nvSpPr>
        <p:spPr>
          <a:xfrm>
            <a:off x="103170" y="1013654"/>
            <a:ext cx="11985663" cy="5484946"/>
          </a:xfrm>
          <a:prstGeom prst="rect">
            <a:avLst/>
          </a:prstGeom>
        </p:spPr>
        <p:txBody>
          <a:bodyPr anchor="t" anchorCtr="0"/>
          <a:lstStyle>
            <a:lvl1pPr>
              <a:defRPr sz="1270" baseline="0">
                <a:latin typeface="+mn-lt"/>
              </a:defRPr>
            </a:lvl1pPr>
          </a:lstStyle>
          <a:p>
            <a:pPr lvl="0"/>
            <a:r>
              <a:rPr lang="en-US" dirty="0"/>
              <a:t>Body here</a:t>
            </a:r>
            <a:endParaRPr lang="en-GB" dirty="0"/>
          </a:p>
        </p:txBody>
      </p:sp>
      <p:sp>
        <p:nvSpPr>
          <p:cNvPr id="11" name="Slide Number Placeholder 10"/>
          <p:cNvSpPr>
            <a:spLocks noGrp="1"/>
          </p:cNvSpPr>
          <p:nvPr>
            <p:ph type="sldNum" sz="quarter" idx="12"/>
          </p:nvPr>
        </p:nvSpPr>
        <p:spPr/>
        <p:txBody>
          <a:bodyPr/>
          <a:lstStyle/>
          <a:p>
            <a:fld id="{33260F48-8041-4845-9672-BA72292B85C8}" type="slidenum">
              <a:rPr lang="en-GB" smtClean="0"/>
              <a:pPr/>
              <a:t>‹#›</a:t>
            </a:fld>
            <a:endParaRPr lang="en-GB"/>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55781" y="294090"/>
            <a:ext cx="1450109" cy="546699"/>
          </a:xfrm>
          <a:prstGeom prst="rect">
            <a:avLst/>
          </a:prstGeom>
        </p:spPr>
      </p:pic>
    </p:spTree>
    <p:extLst>
      <p:ext uri="{BB962C8B-B14F-4D97-AF65-F5344CB8AC3E}">
        <p14:creationId xmlns:p14="http://schemas.microsoft.com/office/powerpoint/2010/main" val="1449520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05DB04B-B854-43A4-A2EF-0FFA10697B1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997485D5-A58F-41E3-B234-666BB4431E5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AD0209B5-47AB-49C3-83D5-E78D8D359C2A}"/>
              </a:ext>
            </a:extLst>
          </p:cNvPr>
          <p:cNvSpPr>
            <a:spLocks noGrp="1"/>
          </p:cNvSpPr>
          <p:nvPr>
            <p:ph type="dt" sz="half" idx="10"/>
          </p:nvPr>
        </p:nvSpPr>
        <p:spPr/>
        <p:txBody>
          <a:bodyPr/>
          <a:lstStyle/>
          <a:p>
            <a:fld id="{E348493E-9B3A-45F9-A5B9-3908AB404B24}" type="datetimeFigureOut">
              <a:rPr lang="en-GB" smtClean="0"/>
              <a:t>22/11/2021</a:t>
            </a:fld>
            <a:endParaRPr lang="en-GB"/>
          </a:p>
        </p:txBody>
      </p:sp>
      <p:sp>
        <p:nvSpPr>
          <p:cNvPr id="5" name="Footer Placeholder 4">
            <a:extLst>
              <a:ext uri="{FF2B5EF4-FFF2-40B4-BE49-F238E27FC236}">
                <a16:creationId xmlns:a16="http://schemas.microsoft.com/office/drawing/2014/main" xmlns="" id="{8A8E4ACB-26FD-4FDC-8701-02B0484FFD6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1DD538B2-835B-4C47-807F-42B212BD829B}"/>
              </a:ext>
            </a:extLst>
          </p:cNvPr>
          <p:cNvSpPr>
            <a:spLocks noGrp="1"/>
          </p:cNvSpPr>
          <p:nvPr>
            <p:ph type="sldNum" sz="quarter" idx="12"/>
          </p:nvPr>
        </p:nvSpPr>
        <p:spPr/>
        <p:txBody>
          <a:bodyPr/>
          <a:lstStyle/>
          <a:p>
            <a:fld id="{E9474471-E7A7-4BEB-A627-12CD2061D1B1}" type="slidenum">
              <a:rPr lang="en-GB" smtClean="0"/>
              <a:t>‹#›</a:t>
            </a:fld>
            <a:endParaRPr lang="en-GB"/>
          </a:p>
        </p:txBody>
      </p:sp>
    </p:spTree>
    <p:extLst>
      <p:ext uri="{BB962C8B-B14F-4D97-AF65-F5344CB8AC3E}">
        <p14:creationId xmlns:p14="http://schemas.microsoft.com/office/powerpoint/2010/main" val="3534783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35AA813-C960-4CC0-A692-89FE3A6695B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xmlns="" id="{2DA50F5C-FDF2-430A-8FE9-8819D77D88B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EA5409D9-09EF-41E0-A111-4052179B52DB}"/>
              </a:ext>
            </a:extLst>
          </p:cNvPr>
          <p:cNvSpPr>
            <a:spLocks noGrp="1"/>
          </p:cNvSpPr>
          <p:nvPr>
            <p:ph type="dt" sz="half" idx="10"/>
          </p:nvPr>
        </p:nvSpPr>
        <p:spPr/>
        <p:txBody>
          <a:bodyPr/>
          <a:lstStyle/>
          <a:p>
            <a:fld id="{E348493E-9B3A-45F9-A5B9-3908AB404B24}" type="datetimeFigureOut">
              <a:rPr lang="en-GB" smtClean="0"/>
              <a:t>22/11/2021</a:t>
            </a:fld>
            <a:endParaRPr lang="en-GB"/>
          </a:p>
        </p:txBody>
      </p:sp>
      <p:sp>
        <p:nvSpPr>
          <p:cNvPr id="5" name="Footer Placeholder 4">
            <a:extLst>
              <a:ext uri="{FF2B5EF4-FFF2-40B4-BE49-F238E27FC236}">
                <a16:creationId xmlns:a16="http://schemas.microsoft.com/office/drawing/2014/main" xmlns="" id="{72C114CB-C042-43F0-AC55-622EC2F0061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214875C1-C781-47F8-A205-A2F80D9E8E14}"/>
              </a:ext>
            </a:extLst>
          </p:cNvPr>
          <p:cNvSpPr>
            <a:spLocks noGrp="1"/>
          </p:cNvSpPr>
          <p:nvPr>
            <p:ph type="sldNum" sz="quarter" idx="12"/>
          </p:nvPr>
        </p:nvSpPr>
        <p:spPr/>
        <p:txBody>
          <a:bodyPr/>
          <a:lstStyle/>
          <a:p>
            <a:fld id="{E9474471-E7A7-4BEB-A627-12CD2061D1B1}" type="slidenum">
              <a:rPr lang="en-GB" smtClean="0"/>
              <a:t>‹#›</a:t>
            </a:fld>
            <a:endParaRPr lang="en-GB"/>
          </a:p>
        </p:txBody>
      </p:sp>
    </p:spTree>
    <p:extLst>
      <p:ext uri="{BB962C8B-B14F-4D97-AF65-F5344CB8AC3E}">
        <p14:creationId xmlns:p14="http://schemas.microsoft.com/office/powerpoint/2010/main" val="823933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8FF7F0B-009E-43D2-84B9-C521EBCADD5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E57AFC0F-CFCE-46B7-90B0-9C63026686F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xmlns="" id="{F156DA5A-663D-4316-A2D9-3E49A32DE73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xmlns="" id="{EF1CC98F-A2D5-44A4-8FDE-DEBDEB912000}"/>
              </a:ext>
            </a:extLst>
          </p:cNvPr>
          <p:cNvSpPr>
            <a:spLocks noGrp="1"/>
          </p:cNvSpPr>
          <p:nvPr>
            <p:ph type="dt" sz="half" idx="10"/>
          </p:nvPr>
        </p:nvSpPr>
        <p:spPr/>
        <p:txBody>
          <a:bodyPr/>
          <a:lstStyle/>
          <a:p>
            <a:fld id="{E348493E-9B3A-45F9-A5B9-3908AB404B24}" type="datetimeFigureOut">
              <a:rPr lang="en-GB" smtClean="0"/>
              <a:t>22/11/2021</a:t>
            </a:fld>
            <a:endParaRPr lang="en-GB"/>
          </a:p>
        </p:txBody>
      </p:sp>
      <p:sp>
        <p:nvSpPr>
          <p:cNvPr id="6" name="Footer Placeholder 5">
            <a:extLst>
              <a:ext uri="{FF2B5EF4-FFF2-40B4-BE49-F238E27FC236}">
                <a16:creationId xmlns:a16="http://schemas.microsoft.com/office/drawing/2014/main" xmlns="" id="{4E2C0F5A-365A-4B61-A31E-996AB41B54E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E918EEF7-3EF0-40B2-9469-579363CEE557}"/>
              </a:ext>
            </a:extLst>
          </p:cNvPr>
          <p:cNvSpPr>
            <a:spLocks noGrp="1"/>
          </p:cNvSpPr>
          <p:nvPr>
            <p:ph type="sldNum" sz="quarter" idx="12"/>
          </p:nvPr>
        </p:nvSpPr>
        <p:spPr/>
        <p:txBody>
          <a:bodyPr/>
          <a:lstStyle/>
          <a:p>
            <a:fld id="{E9474471-E7A7-4BEB-A627-12CD2061D1B1}" type="slidenum">
              <a:rPr lang="en-GB" smtClean="0"/>
              <a:t>‹#›</a:t>
            </a:fld>
            <a:endParaRPr lang="en-GB"/>
          </a:p>
        </p:txBody>
      </p:sp>
    </p:spTree>
    <p:extLst>
      <p:ext uri="{BB962C8B-B14F-4D97-AF65-F5344CB8AC3E}">
        <p14:creationId xmlns:p14="http://schemas.microsoft.com/office/powerpoint/2010/main" val="4157694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5D50BCF-D487-42DC-8D71-2B00E26FD3E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F60A0BBD-AF4A-4C0B-8E10-DC778882F8D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3E4F2782-8917-49B5-A252-C474C3B5F0D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xmlns="" id="{FB17DFDF-3201-437E-9C75-12D8ECC85FA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19D31AC3-D76E-44A1-B5BA-72B8E821AA9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xmlns="" id="{5F0EC20C-BAD2-47FD-9CBA-474F6B4DD80D}"/>
              </a:ext>
            </a:extLst>
          </p:cNvPr>
          <p:cNvSpPr>
            <a:spLocks noGrp="1"/>
          </p:cNvSpPr>
          <p:nvPr>
            <p:ph type="dt" sz="half" idx="10"/>
          </p:nvPr>
        </p:nvSpPr>
        <p:spPr/>
        <p:txBody>
          <a:bodyPr/>
          <a:lstStyle/>
          <a:p>
            <a:fld id="{E348493E-9B3A-45F9-A5B9-3908AB404B24}" type="datetimeFigureOut">
              <a:rPr lang="en-GB" smtClean="0"/>
              <a:t>22/11/2021</a:t>
            </a:fld>
            <a:endParaRPr lang="en-GB"/>
          </a:p>
        </p:txBody>
      </p:sp>
      <p:sp>
        <p:nvSpPr>
          <p:cNvPr id="8" name="Footer Placeholder 7">
            <a:extLst>
              <a:ext uri="{FF2B5EF4-FFF2-40B4-BE49-F238E27FC236}">
                <a16:creationId xmlns:a16="http://schemas.microsoft.com/office/drawing/2014/main" xmlns="" id="{6F7F92C6-A531-4AB6-95CB-1513C180F00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xmlns="" id="{C3FF35A3-E5FB-4A76-84EB-7883EC1A075C}"/>
              </a:ext>
            </a:extLst>
          </p:cNvPr>
          <p:cNvSpPr>
            <a:spLocks noGrp="1"/>
          </p:cNvSpPr>
          <p:nvPr>
            <p:ph type="sldNum" sz="quarter" idx="12"/>
          </p:nvPr>
        </p:nvSpPr>
        <p:spPr/>
        <p:txBody>
          <a:bodyPr/>
          <a:lstStyle/>
          <a:p>
            <a:fld id="{E9474471-E7A7-4BEB-A627-12CD2061D1B1}" type="slidenum">
              <a:rPr lang="en-GB" smtClean="0"/>
              <a:t>‹#›</a:t>
            </a:fld>
            <a:endParaRPr lang="en-GB"/>
          </a:p>
        </p:txBody>
      </p:sp>
    </p:spTree>
    <p:extLst>
      <p:ext uri="{BB962C8B-B14F-4D97-AF65-F5344CB8AC3E}">
        <p14:creationId xmlns:p14="http://schemas.microsoft.com/office/powerpoint/2010/main" val="3375586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7920856-BE99-4E8D-A076-59D65650649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xmlns="" id="{81465B3C-6C74-4D77-A365-4004F61C1F00}"/>
              </a:ext>
            </a:extLst>
          </p:cNvPr>
          <p:cNvSpPr>
            <a:spLocks noGrp="1"/>
          </p:cNvSpPr>
          <p:nvPr>
            <p:ph type="dt" sz="half" idx="10"/>
          </p:nvPr>
        </p:nvSpPr>
        <p:spPr/>
        <p:txBody>
          <a:bodyPr/>
          <a:lstStyle/>
          <a:p>
            <a:fld id="{E348493E-9B3A-45F9-A5B9-3908AB404B24}" type="datetimeFigureOut">
              <a:rPr lang="en-GB" smtClean="0"/>
              <a:t>22/11/2021</a:t>
            </a:fld>
            <a:endParaRPr lang="en-GB"/>
          </a:p>
        </p:txBody>
      </p:sp>
      <p:sp>
        <p:nvSpPr>
          <p:cNvPr id="4" name="Footer Placeholder 3">
            <a:extLst>
              <a:ext uri="{FF2B5EF4-FFF2-40B4-BE49-F238E27FC236}">
                <a16:creationId xmlns:a16="http://schemas.microsoft.com/office/drawing/2014/main" xmlns="" id="{AB5D10EC-64B0-4393-9886-28099D1EA80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xmlns="" id="{9445E3A3-2F25-4FE0-A72A-1DF2ED4D86D4}"/>
              </a:ext>
            </a:extLst>
          </p:cNvPr>
          <p:cNvSpPr>
            <a:spLocks noGrp="1"/>
          </p:cNvSpPr>
          <p:nvPr>
            <p:ph type="sldNum" sz="quarter" idx="12"/>
          </p:nvPr>
        </p:nvSpPr>
        <p:spPr/>
        <p:txBody>
          <a:bodyPr/>
          <a:lstStyle/>
          <a:p>
            <a:fld id="{E9474471-E7A7-4BEB-A627-12CD2061D1B1}" type="slidenum">
              <a:rPr lang="en-GB" smtClean="0"/>
              <a:t>‹#›</a:t>
            </a:fld>
            <a:endParaRPr lang="en-GB"/>
          </a:p>
        </p:txBody>
      </p:sp>
    </p:spTree>
    <p:extLst>
      <p:ext uri="{BB962C8B-B14F-4D97-AF65-F5344CB8AC3E}">
        <p14:creationId xmlns:p14="http://schemas.microsoft.com/office/powerpoint/2010/main" val="34334144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C6B4328E-B9CE-4E05-8746-8E3121EEA67D}"/>
              </a:ext>
            </a:extLst>
          </p:cNvPr>
          <p:cNvSpPr>
            <a:spLocks noGrp="1"/>
          </p:cNvSpPr>
          <p:nvPr>
            <p:ph type="dt" sz="half" idx="10"/>
          </p:nvPr>
        </p:nvSpPr>
        <p:spPr/>
        <p:txBody>
          <a:bodyPr/>
          <a:lstStyle/>
          <a:p>
            <a:fld id="{E348493E-9B3A-45F9-A5B9-3908AB404B24}" type="datetimeFigureOut">
              <a:rPr lang="en-GB" smtClean="0"/>
              <a:t>22/11/2021</a:t>
            </a:fld>
            <a:endParaRPr lang="en-GB"/>
          </a:p>
        </p:txBody>
      </p:sp>
      <p:sp>
        <p:nvSpPr>
          <p:cNvPr id="3" name="Footer Placeholder 2">
            <a:extLst>
              <a:ext uri="{FF2B5EF4-FFF2-40B4-BE49-F238E27FC236}">
                <a16:creationId xmlns:a16="http://schemas.microsoft.com/office/drawing/2014/main" xmlns="" id="{D3DC4B67-A18F-4673-907A-448A8429422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xmlns="" id="{FA72F8FC-E167-44C8-88EE-3556ED762B22}"/>
              </a:ext>
            </a:extLst>
          </p:cNvPr>
          <p:cNvSpPr>
            <a:spLocks noGrp="1"/>
          </p:cNvSpPr>
          <p:nvPr>
            <p:ph type="sldNum" sz="quarter" idx="12"/>
          </p:nvPr>
        </p:nvSpPr>
        <p:spPr/>
        <p:txBody>
          <a:bodyPr/>
          <a:lstStyle/>
          <a:p>
            <a:fld id="{E9474471-E7A7-4BEB-A627-12CD2061D1B1}" type="slidenum">
              <a:rPr lang="en-GB" smtClean="0"/>
              <a:t>‹#›</a:t>
            </a:fld>
            <a:endParaRPr lang="en-GB"/>
          </a:p>
        </p:txBody>
      </p:sp>
    </p:spTree>
    <p:extLst>
      <p:ext uri="{BB962C8B-B14F-4D97-AF65-F5344CB8AC3E}">
        <p14:creationId xmlns:p14="http://schemas.microsoft.com/office/powerpoint/2010/main" val="2540350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8FE39FA-E6FD-4B36-B663-20B3A8BD958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6FEC43D4-C048-422C-A75E-CE2EDC1221A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xmlns="" id="{E8D5E5D3-E9B7-4EE4-8A24-9E251A58B04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0796A1F2-B446-48BA-82D5-A2329D4FF9A8}"/>
              </a:ext>
            </a:extLst>
          </p:cNvPr>
          <p:cNvSpPr>
            <a:spLocks noGrp="1"/>
          </p:cNvSpPr>
          <p:nvPr>
            <p:ph type="dt" sz="half" idx="10"/>
          </p:nvPr>
        </p:nvSpPr>
        <p:spPr/>
        <p:txBody>
          <a:bodyPr/>
          <a:lstStyle/>
          <a:p>
            <a:fld id="{E348493E-9B3A-45F9-A5B9-3908AB404B24}" type="datetimeFigureOut">
              <a:rPr lang="en-GB" smtClean="0"/>
              <a:t>22/11/2021</a:t>
            </a:fld>
            <a:endParaRPr lang="en-GB"/>
          </a:p>
        </p:txBody>
      </p:sp>
      <p:sp>
        <p:nvSpPr>
          <p:cNvPr id="6" name="Footer Placeholder 5">
            <a:extLst>
              <a:ext uri="{FF2B5EF4-FFF2-40B4-BE49-F238E27FC236}">
                <a16:creationId xmlns:a16="http://schemas.microsoft.com/office/drawing/2014/main" xmlns="" id="{F0A67628-A0C0-47E4-9688-981A3CACD3D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9B1183A5-E7DA-45D6-A3BF-96059F6F3C02}"/>
              </a:ext>
            </a:extLst>
          </p:cNvPr>
          <p:cNvSpPr>
            <a:spLocks noGrp="1"/>
          </p:cNvSpPr>
          <p:nvPr>
            <p:ph type="sldNum" sz="quarter" idx="12"/>
          </p:nvPr>
        </p:nvSpPr>
        <p:spPr/>
        <p:txBody>
          <a:bodyPr/>
          <a:lstStyle/>
          <a:p>
            <a:fld id="{E9474471-E7A7-4BEB-A627-12CD2061D1B1}" type="slidenum">
              <a:rPr lang="en-GB" smtClean="0"/>
              <a:t>‹#›</a:t>
            </a:fld>
            <a:endParaRPr lang="en-GB"/>
          </a:p>
        </p:txBody>
      </p:sp>
    </p:spTree>
    <p:extLst>
      <p:ext uri="{BB962C8B-B14F-4D97-AF65-F5344CB8AC3E}">
        <p14:creationId xmlns:p14="http://schemas.microsoft.com/office/powerpoint/2010/main" val="25596878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C735818-7633-45B7-8ABE-E6C75492E4A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xmlns="" id="{FA9B4098-EC63-4CD9-AD9D-2BFF91A4E91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xmlns="" id="{A8E18BAB-65BB-43EB-B3B7-E95BAE90EF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FF6754F6-2772-44D0-87A1-457DDB54448B}"/>
              </a:ext>
            </a:extLst>
          </p:cNvPr>
          <p:cNvSpPr>
            <a:spLocks noGrp="1"/>
          </p:cNvSpPr>
          <p:nvPr>
            <p:ph type="dt" sz="half" idx="10"/>
          </p:nvPr>
        </p:nvSpPr>
        <p:spPr/>
        <p:txBody>
          <a:bodyPr/>
          <a:lstStyle/>
          <a:p>
            <a:fld id="{E348493E-9B3A-45F9-A5B9-3908AB404B24}" type="datetimeFigureOut">
              <a:rPr lang="en-GB" smtClean="0"/>
              <a:t>22/11/2021</a:t>
            </a:fld>
            <a:endParaRPr lang="en-GB"/>
          </a:p>
        </p:txBody>
      </p:sp>
      <p:sp>
        <p:nvSpPr>
          <p:cNvPr id="6" name="Footer Placeholder 5">
            <a:extLst>
              <a:ext uri="{FF2B5EF4-FFF2-40B4-BE49-F238E27FC236}">
                <a16:creationId xmlns:a16="http://schemas.microsoft.com/office/drawing/2014/main" xmlns="" id="{574C1BE2-883B-4A84-9120-D577EA22038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ECBB9981-C9D9-461F-ABE7-6137A6771002}"/>
              </a:ext>
            </a:extLst>
          </p:cNvPr>
          <p:cNvSpPr>
            <a:spLocks noGrp="1"/>
          </p:cNvSpPr>
          <p:nvPr>
            <p:ph type="sldNum" sz="quarter" idx="12"/>
          </p:nvPr>
        </p:nvSpPr>
        <p:spPr/>
        <p:txBody>
          <a:bodyPr/>
          <a:lstStyle/>
          <a:p>
            <a:fld id="{E9474471-E7A7-4BEB-A627-12CD2061D1B1}" type="slidenum">
              <a:rPr lang="en-GB" smtClean="0"/>
              <a:t>‹#›</a:t>
            </a:fld>
            <a:endParaRPr lang="en-GB"/>
          </a:p>
        </p:txBody>
      </p:sp>
    </p:spTree>
    <p:extLst>
      <p:ext uri="{BB962C8B-B14F-4D97-AF65-F5344CB8AC3E}">
        <p14:creationId xmlns:p14="http://schemas.microsoft.com/office/powerpoint/2010/main" val="4608837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B056270E-51D3-4BF0-A331-306A347989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69730E9E-1BA8-4CB3-91B2-A318701B607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333FD383-B222-4B1A-8DE7-348944E5072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48493E-9B3A-45F9-A5B9-3908AB404B24}" type="datetimeFigureOut">
              <a:rPr lang="en-GB" smtClean="0"/>
              <a:t>22/11/2021</a:t>
            </a:fld>
            <a:endParaRPr lang="en-GB"/>
          </a:p>
        </p:txBody>
      </p:sp>
      <p:sp>
        <p:nvSpPr>
          <p:cNvPr id="5" name="Footer Placeholder 4">
            <a:extLst>
              <a:ext uri="{FF2B5EF4-FFF2-40B4-BE49-F238E27FC236}">
                <a16:creationId xmlns:a16="http://schemas.microsoft.com/office/drawing/2014/main" xmlns="" id="{8755C4AB-5DCC-479B-9DB6-2EB28A8CE52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xmlns="" id="{B471C29C-2206-482A-8310-67262369A6E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474471-E7A7-4BEB-A627-12CD2061D1B1}" type="slidenum">
              <a:rPr lang="en-GB" smtClean="0"/>
              <a:t>‹#›</a:t>
            </a:fld>
            <a:endParaRPr lang="en-GB"/>
          </a:p>
        </p:txBody>
      </p:sp>
    </p:spTree>
    <p:extLst>
      <p:ext uri="{BB962C8B-B14F-4D97-AF65-F5344CB8AC3E}">
        <p14:creationId xmlns:p14="http://schemas.microsoft.com/office/powerpoint/2010/main" val="36841707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5.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2B3145-2513-42FB-B47F-34EDC867E8A7}"/>
              </a:ext>
            </a:extLst>
          </p:cNvPr>
          <p:cNvSpPr>
            <a:spLocks noGrp="1"/>
          </p:cNvSpPr>
          <p:nvPr>
            <p:ph type="ctrTitle"/>
          </p:nvPr>
        </p:nvSpPr>
        <p:spPr/>
        <p:txBody>
          <a:bodyPr/>
          <a:lstStyle/>
          <a:p>
            <a:r>
              <a:rPr lang="en-GB" dirty="0"/>
              <a:t>Epsom EQIP Project</a:t>
            </a:r>
          </a:p>
        </p:txBody>
      </p:sp>
      <p:sp>
        <p:nvSpPr>
          <p:cNvPr id="3" name="Subtitle 2">
            <a:extLst>
              <a:ext uri="{FF2B5EF4-FFF2-40B4-BE49-F238E27FC236}">
                <a16:creationId xmlns:a16="http://schemas.microsoft.com/office/drawing/2014/main" xmlns="" id="{79FAAFCA-39CB-47E7-B961-355ACFFF5340}"/>
              </a:ext>
            </a:extLst>
          </p:cNvPr>
          <p:cNvSpPr>
            <a:spLocks noGrp="1"/>
          </p:cNvSpPr>
          <p:nvPr>
            <p:ph type="subTitle" idx="1"/>
          </p:nvPr>
        </p:nvSpPr>
        <p:spPr/>
        <p:txBody>
          <a:bodyPr/>
          <a:lstStyle/>
          <a:p>
            <a:r>
              <a:rPr lang="en-GB" dirty="0"/>
              <a:t>Storyboard of slides</a:t>
            </a:r>
          </a:p>
        </p:txBody>
      </p:sp>
    </p:spTree>
    <p:extLst>
      <p:ext uri="{BB962C8B-B14F-4D97-AF65-F5344CB8AC3E}">
        <p14:creationId xmlns:p14="http://schemas.microsoft.com/office/powerpoint/2010/main" val="41536797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357833" y="586778"/>
            <a:ext cx="8061351" cy="797220"/>
          </a:xfrm>
        </p:spPr>
        <p:txBody>
          <a:bodyPr/>
          <a:lstStyle/>
          <a:p>
            <a:pPr marL="0" indent="0">
              <a:buNone/>
            </a:pPr>
            <a:r>
              <a:rPr lang="en-GB" dirty="0"/>
              <a:t>PDSA 2:</a:t>
            </a:r>
            <a:endParaRPr lang="en-GB" dirty="0">
              <a:solidFill>
                <a:schemeClr val="accent4"/>
              </a:solidFill>
            </a:endParaRPr>
          </a:p>
        </p:txBody>
      </p:sp>
      <p:sp>
        <p:nvSpPr>
          <p:cNvPr id="4" name="Slide Number Placeholder 3"/>
          <p:cNvSpPr>
            <a:spLocks noGrp="1"/>
          </p:cNvSpPr>
          <p:nvPr>
            <p:ph type="sldNum" sz="quarter" idx="12"/>
          </p:nvPr>
        </p:nvSpPr>
        <p:spPr/>
        <p:txBody>
          <a:bodyPr/>
          <a:lstStyle/>
          <a:p>
            <a:fld id="{33260F48-8041-4845-9672-BA72292B85C8}" type="slidenum">
              <a:rPr lang="en-GB" smtClean="0"/>
              <a:pPr/>
              <a:t>10</a:t>
            </a:fld>
            <a:endParaRPr lang="en-GB" dirty="0"/>
          </a:p>
        </p:txBody>
      </p:sp>
      <p:grpSp>
        <p:nvGrpSpPr>
          <p:cNvPr id="33" name="Group 32"/>
          <p:cNvGrpSpPr/>
          <p:nvPr/>
        </p:nvGrpSpPr>
        <p:grpSpPr>
          <a:xfrm>
            <a:off x="5806160" y="3971774"/>
            <a:ext cx="3259056" cy="2285914"/>
            <a:chOff x="4305875" y="3231782"/>
            <a:chExt cx="2347795" cy="1520839"/>
          </a:xfrm>
          <a:solidFill>
            <a:schemeClr val="bg1"/>
          </a:solidFill>
        </p:grpSpPr>
        <p:sp>
          <p:nvSpPr>
            <p:cNvPr id="43" name="Rectangle: Rounded Corners 42"/>
            <p:cNvSpPr/>
            <p:nvPr/>
          </p:nvSpPr>
          <p:spPr>
            <a:xfrm>
              <a:off x="4305875" y="3231782"/>
              <a:ext cx="2347795" cy="1520839"/>
            </a:xfrm>
            <a:prstGeom prst="roundRect">
              <a:avLst>
                <a:gd name="adj" fmla="val 10000"/>
              </a:avLst>
            </a:prstGeom>
            <a:grpFill/>
            <a:ln w="38100">
              <a:solidFill>
                <a:srgbClr val="FF6600"/>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44" name="Rectangle: Rounded Corners 4"/>
            <p:cNvSpPr txBox="1"/>
            <p:nvPr/>
          </p:nvSpPr>
          <p:spPr>
            <a:xfrm>
              <a:off x="4467624" y="3348639"/>
              <a:ext cx="2117214" cy="1347004"/>
            </a:xfrm>
            <a:prstGeom prst="rect">
              <a:avLst/>
            </a:prstGeom>
            <a:grpFill/>
            <a:ln>
              <a:noFill/>
              <a:prstDash val="sysDot"/>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5137" tIns="145137" rIns="145137" bIns="145137" numCol="1" spcCol="1270" anchor="t" anchorCtr="0">
              <a:noAutofit/>
            </a:bodyPr>
            <a:lstStyle/>
            <a:p>
              <a:pPr marL="0" lvl="1" defTabSz="1330433">
                <a:lnSpc>
                  <a:spcPct val="90000"/>
                </a:lnSpc>
                <a:spcBef>
                  <a:spcPct val="0"/>
                </a:spcBef>
                <a:spcAft>
                  <a:spcPct val="15000"/>
                </a:spcAft>
              </a:pPr>
              <a:r>
                <a:rPr lang="en-GB" sz="1814" dirty="0">
                  <a:solidFill>
                    <a:srgbClr val="000000"/>
                  </a:solidFill>
                </a:rPr>
                <a:t>Start using the HEADS-ED tool in clinic and trial it in clinic appointments for new epilepsy patients.</a:t>
              </a:r>
            </a:p>
          </p:txBody>
        </p:sp>
      </p:grpSp>
      <p:grpSp>
        <p:nvGrpSpPr>
          <p:cNvPr id="34" name="Group 33"/>
          <p:cNvGrpSpPr/>
          <p:nvPr/>
        </p:nvGrpSpPr>
        <p:grpSpPr>
          <a:xfrm>
            <a:off x="2357833" y="3971774"/>
            <a:ext cx="3259056" cy="2285914"/>
            <a:chOff x="475262" y="3231782"/>
            <a:chExt cx="2347795" cy="1520839"/>
          </a:xfrm>
          <a:solidFill>
            <a:schemeClr val="bg1"/>
          </a:solidFill>
        </p:grpSpPr>
        <p:sp>
          <p:nvSpPr>
            <p:cNvPr id="41" name="Rectangle: Rounded Corners 40"/>
            <p:cNvSpPr/>
            <p:nvPr/>
          </p:nvSpPr>
          <p:spPr>
            <a:xfrm>
              <a:off x="475262" y="3231782"/>
              <a:ext cx="2347795" cy="1520839"/>
            </a:xfrm>
            <a:prstGeom prst="roundRect">
              <a:avLst>
                <a:gd name="adj" fmla="val 10000"/>
              </a:avLst>
            </a:prstGeom>
            <a:grpFill/>
            <a:ln w="38100">
              <a:solidFill>
                <a:srgbClr val="FF6600"/>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nchor="t" anchorCtr="0"/>
            <a:lstStyle/>
            <a:p>
              <a:endParaRPr lang="en-GB" sz="2540" dirty="0"/>
            </a:p>
          </p:txBody>
        </p:sp>
        <p:sp>
          <p:nvSpPr>
            <p:cNvPr id="42" name="Rectangle: Rounded Corners 6"/>
            <p:cNvSpPr txBox="1"/>
            <p:nvPr/>
          </p:nvSpPr>
          <p:spPr>
            <a:xfrm>
              <a:off x="529269" y="3348639"/>
              <a:ext cx="2119527" cy="1303552"/>
            </a:xfrm>
            <a:prstGeom prst="rect">
              <a:avLst/>
            </a:prstGeom>
            <a:grpFill/>
            <a:ln>
              <a:noFill/>
              <a:prstDash val="sysDot"/>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5137" tIns="145137" rIns="145137" bIns="145137" numCol="1" spcCol="1270" anchor="t" anchorCtr="0">
              <a:noAutofit/>
            </a:bodyPr>
            <a:lstStyle/>
            <a:p>
              <a:pPr marL="0" lvl="1" defTabSz="1330433">
                <a:lnSpc>
                  <a:spcPct val="90000"/>
                </a:lnSpc>
                <a:spcBef>
                  <a:spcPct val="0"/>
                </a:spcBef>
                <a:spcAft>
                  <a:spcPct val="15000"/>
                </a:spcAft>
              </a:pPr>
              <a:r>
                <a:rPr lang="en-GB" sz="1400" dirty="0">
                  <a:solidFill>
                    <a:srgbClr val="000000"/>
                  </a:solidFill>
                </a:rPr>
                <a:t>Discussion of how the team found using the tool showed that it was simple and easy to use in clinic appointments. Noted that it would be useful to add in additional information. </a:t>
              </a:r>
            </a:p>
          </p:txBody>
        </p:sp>
      </p:grpSp>
      <p:grpSp>
        <p:nvGrpSpPr>
          <p:cNvPr id="35" name="Group 34"/>
          <p:cNvGrpSpPr/>
          <p:nvPr/>
        </p:nvGrpSpPr>
        <p:grpSpPr>
          <a:xfrm>
            <a:off x="5806160" y="1534950"/>
            <a:ext cx="3259056" cy="2285914"/>
            <a:chOff x="4305875" y="0"/>
            <a:chExt cx="2347795" cy="1520839"/>
          </a:xfrm>
          <a:solidFill>
            <a:schemeClr val="bg1"/>
          </a:solidFill>
        </p:grpSpPr>
        <p:sp>
          <p:nvSpPr>
            <p:cNvPr id="39" name="Rectangle: Rounded Corners 38"/>
            <p:cNvSpPr/>
            <p:nvPr/>
          </p:nvSpPr>
          <p:spPr>
            <a:xfrm>
              <a:off x="4305875" y="0"/>
              <a:ext cx="2347795" cy="1520839"/>
            </a:xfrm>
            <a:prstGeom prst="roundRect">
              <a:avLst>
                <a:gd name="adj" fmla="val 10000"/>
              </a:avLst>
            </a:prstGeom>
            <a:grpFill/>
            <a:ln w="38100">
              <a:solidFill>
                <a:srgbClr val="FF6600"/>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40" name="Rectangle: Rounded Corners 8"/>
            <p:cNvSpPr txBox="1"/>
            <p:nvPr/>
          </p:nvSpPr>
          <p:spPr>
            <a:xfrm>
              <a:off x="4420575" y="66876"/>
              <a:ext cx="2164263" cy="1367059"/>
            </a:xfrm>
            <a:prstGeom prst="rect">
              <a:avLst/>
            </a:prstGeom>
            <a:grpFill/>
            <a:ln>
              <a:noFill/>
              <a:prstDash val="sysDot"/>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5137" tIns="145137" rIns="145137" bIns="145137" numCol="1" spcCol="1270" anchor="t" anchorCtr="0">
              <a:noAutofit/>
            </a:bodyPr>
            <a:lstStyle/>
            <a:p>
              <a:pPr marL="0" lvl="1" defTabSz="1330433">
                <a:lnSpc>
                  <a:spcPct val="90000"/>
                </a:lnSpc>
                <a:spcBef>
                  <a:spcPct val="0"/>
                </a:spcBef>
                <a:spcAft>
                  <a:spcPct val="15000"/>
                </a:spcAft>
              </a:pPr>
              <a:r>
                <a:rPr lang="en-GB" sz="1814" dirty="0">
                  <a:solidFill>
                    <a:srgbClr val="000000"/>
                  </a:solidFill>
                </a:rPr>
                <a:t>To see if HEADS-ED works for use in existing clinic appointments.</a:t>
              </a:r>
            </a:p>
          </p:txBody>
        </p:sp>
      </p:grpSp>
      <p:grpSp>
        <p:nvGrpSpPr>
          <p:cNvPr id="36" name="Group 35"/>
          <p:cNvGrpSpPr/>
          <p:nvPr/>
        </p:nvGrpSpPr>
        <p:grpSpPr>
          <a:xfrm>
            <a:off x="2360424" y="1534950"/>
            <a:ext cx="3259056" cy="2285914"/>
            <a:chOff x="475262" y="0"/>
            <a:chExt cx="2347795" cy="1520839"/>
          </a:xfrm>
          <a:solidFill>
            <a:schemeClr val="bg1"/>
          </a:solidFill>
        </p:grpSpPr>
        <p:sp>
          <p:nvSpPr>
            <p:cNvPr id="37" name="Rectangle: Rounded Corners 36"/>
            <p:cNvSpPr/>
            <p:nvPr/>
          </p:nvSpPr>
          <p:spPr>
            <a:xfrm>
              <a:off x="475262" y="0"/>
              <a:ext cx="2347795" cy="1520839"/>
            </a:xfrm>
            <a:prstGeom prst="roundRect">
              <a:avLst>
                <a:gd name="adj" fmla="val 10000"/>
              </a:avLst>
            </a:prstGeom>
            <a:grpFill/>
            <a:ln w="38100">
              <a:solidFill>
                <a:srgbClr val="FF6600"/>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38" name="Rectangle: Rounded Corners 10"/>
            <p:cNvSpPr txBox="1"/>
            <p:nvPr/>
          </p:nvSpPr>
          <p:spPr>
            <a:xfrm>
              <a:off x="529269" y="44823"/>
              <a:ext cx="2119527" cy="1389113"/>
            </a:xfrm>
            <a:prstGeom prst="rect">
              <a:avLst/>
            </a:prstGeom>
            <a:grpFill/>
            <a:ln>
              <a:noFill/>
              <a:prstDash val="sysDot"/>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5137" tIns="145137" rIns="145137" bIns="145137" numCol="1" spcCol="1270" anchor="t" anchorCtr="0">
              <a:noAutofit/>
            </a:bodyPr>
            <a:lstStyle/>
            <a:p>
              <a:pPr marL="0" lvl="1" defTabSz="1330433">
                <a:lnSpc>
                  <a:spcPct val="90000"/>
                </a:lnSpc>
                <a:spcBef>
                  <a:spcPct val="0"/>
                </a:spcBef>
                <a:spcAft>
                  <a:spcPct val="15000"/>
                </a:spcAft>
              </a:pPr>
              <a:r>
                <a:rPr lang="en-GB" sz="1600" dirty="0">
                  <a:solidFill>
                    <a:srgbClr val="000000"/>
                  </a:solidFill>
                </a:rPr>
                <a:t>Adapt the tool to show:</a:t>
              </a:r>
            </a:p>
            <a:p>
              <a:pPr marL="285750" lvl="1" indent="-285750" defTabSz="1330433">
                <a:lnSpc>
                  <a:spcPct val="90000"/>
                </a:lnSpc>
                <a:spcBef>
                  <a:spcPct val="0"/>
                </a:spcBef>
                <a:spcAft>
                  <a:spcPct val="15000"/>
                </a:spcAft>
                <a:buFont typeface="Arial" panose="020B0604020202020204" pitchFamily="34" charset="0"/>
                <a:buChar char="•"/>
              </a:pPr>
              <a:r>
                <a:rPr lang="en-GB" sz="1600" dirty="0">
                  <a:solidFill>
                    <a:srgbClr val="000000"/>
                  </a:solidFill>
                </a:rPr>
                <a:t>What help is already in place</a:t>
              </a:r>
            </a:p>
            <a:p>
              <a:pPr marL="285750" lvl="1" indent="-285750" defTabSz="1330433">
                <a:lnSpc>
                  <a:spcPct val="90000"/>
                </a:lnSpc>
                <a:spcBef>
                  <a:spcPct val="0"/>
                </a:spcBef>
                <a:spcAft>
                  <a:spcPct val="15000"/>
                </a:spcAft>
                <a:buFont typeface="Arial" panose="020B0604020202020204" pitchFamily="34" charset="0"/>
                <a:buChar char="•"/>
              </a:pPr>
              <a:r>
                <a:rPr lang="en-GB" sz="1600" dirty="0">
                  <a:solidFill>
                    <a:srgbClr val="000000"/>
                  </a:solidFill>
                </a:rPr>
                <a:t>Where the patient might go for additional support.</a:t>
              </a:r>
            </a:p>
            <a:p>
              <a:pPr marL="0" lvl="1" defTabSz="1330433">
                <a:lnSpc>
                  <a:spcPct val="90000"/>
                </a:lnSpc>
                <a:spcBef>
                  <a:spcPct val="0"/>
                </a:spcBef>
                <a:spcAft>
                  <a:spcPct val="15000"/>
                </a:spcAft>
              </a:pPr>
              <a:endParaRPr lang="en-GB" sz="1814" dirty="0">
                <a:solidFill>
                  <a:srgbClr val="000000"/>
                </a:solidFill>
              </a:endParaRPr>
            </a:p>
          </p:txBody>
        </p:sp>
      </p:grpSp>
      <p:pic>
        <p:nvPicPr>
          <p:cNvPr id="3" name="Picture 2">
            <a:extLst>
              <a:ext uri="{FF2B5EF4-FFF2-40B4-BE49-F238E27FC236}">
                <a16:creationId xmlns:a16="http://schemas.microsoft.com/office/drawing/2014/main" xmlns="" id="{9158E7A5-30FE-410B-8386-2F441DE17697}"/>
              </a:ext>
            </a:extLst>
          </p:cNvPr>
          <p:cNvPicPr>
            <a:picLocks noChangeAspect="1"/>
          </p:cNvPicPr>
          <p:nvPr/>
        </p:nvPicPr>
        <p:blipFill>
          <a:blip r:embed="rId2"/>
          <a:stretch>
            <a:fillRect/>
          </a:stretch>
        </p:blipFill>
        <p:spPr>
          <a:xfrm>
            <a:off x="5039898" y="3227102"/>
            <a:ext cx="1321918" cy="1321918"/>
          </a:xfrm>
          <a:prstGeom prst="rect">
            <a:avLst/>
          </a:prstGeom>
        </p:spPr>
      </p:pic>
      <p:pic>
        <p:nvPicPr>
          <p:cNvPr id="17" name="Picture 16">
            <a:extLst>
              <a:ext uri="{FF2B5EF4-FFF2-40B4-BE49-F238E27FC236}">
                <a16:creationId xmlns:a16="http://schemas.microsoft.com/office/drawing/2014/main" xmlns="" id="{1760B589-E84E-41DC-A8C4-7B2A30AA142D}"/>
              </a:ext>
            </a:extLst>
          </p:cNvPr>
          <p:cNvPicPr>
            <a:picLocks noChangeAspect="1"/>
          </p:cNvPicPr>
          <p:nvPr/>
        </p:nvPicPr>
        <p:blipFill>
          <a:blip r:embed="rId2"/>
          <a:stretch>
            <a:fillRect/>
          </a:stretch>
        </p:blipFill>
        <p:spPr>
          <a:xfrm>
            <a:off x="9683473" y="1534950"/>
            <a:ext cx="914350" cy="914350"/>
          </a:xfrm>
          <a:prstGeom prst="rect">
            <a:avLst/>
          </a:prstGeom>
        </p:spPr>
      </p:pic>
    </p:spTree>
    <p:extLst>
      <p:ext uri="{BB962C8B-B14F-4D97-AF65-F5344CB8AC3E}">
        <p14:creationId xmlns:p14="http://schemas.microsoft.com/office/powerpoint/2010/main" val="12543701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a:t>PDSA 3:</a:t>
            </a:r>
            <a:endParaRPr lang="en-GB" dirty="0">
              <a:solidFill>
                <a:schemeClr val="accent4"/>
              </a:solidFill>
            </a:endParaRPr>
          </a:p>
        </p:txBody>
      </p:sp>
      <p:sp>
        <p:nvSpPr>
          <p:cNvPr id="4" name="Slide Number Placeholder 3"/>
          <p:cNvSpPr>
            <a:spLocks noGrp="1"/>
          </p:cNvSpPr>
          <p:nvPr>
            <p:ph type="sldNum" sz="quarter" idx="12"/>
          </p:nvPr>
        </p:nvSpPr>
        <p:spPr/>
        <p:txBody>
          <a:bodyPr/>
          <a:lstStyle/>
          <a:p>
            <a:fld id="{33260F48-8041-4845-9672-BA72292B85C8}" type="slidenum">
              <a:rPr lang="en-GB" smtClean="0"/>
              <a:pPr/>
              <a:t>11</a:t>
            </a:fld>
            <a:endParaRPr lang="en-GB" dirty="0"/>
          </a:p>
        </p:txBody>
      </p:sp>
      <p:grpSp>
        <p:nvGrpSpPr>
          <p:cNvPr id="33" name="Group 32"/>
          <p:cNvGrpSpPr/>
          <p:nvPr/>
        </p:nvGrpSpPr>
        <p:grpSpPr>
          <a:xfrm>
            <a:off x="5806160" y="3971774"/>
            <a:ext cx="3259056" cy="2285914"/>
            <a:chOff x="4305875" y="3231782"/>
            <a:chExt cx="2347795" cy="1520839"/>
          </a:xfrm>
          <a:solidFill>
            <a:schemeClr val="bg1"/>
          </a:solidFill>
        </p:grpSpPr>
        <p:sp>
          <p:nvSpPr>
            <p:cNvPr id="43" name="Rectangle: Rounded Corners 42"/>
            <p:cNvSpPr/>
            <p:nvPr/>
          </p:nvSpPr>
          <p:spPr>
            <a:xfrm>
              <a:off x="4305875" y="3231782"/>
              <a:ext cx="2347795" cy="1520839"/>
            </a:xfrm>
            <a:prstGeom prst="roundRect">
              <a:avLst>
                <a:gd name="adj" fmla="val 10000"/>
              </a:avLst>
            </a:prstGeom>
            <a:grpFill/>
            <a:ln w="38100">
              <a:solidFill>
                <a:srgbClr val="000066"/>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44" name="Rectangle: Rounded Corners 4"/>
            <p:cNvSpPr txBox="1"/>
            <p:nvPr/>
          </p:nvSpPr>
          <p:spPr>
            <a:xfrm>
              <a:off x="4467624" y="3348639"/>
              <a:ext cx="2117214" cy="1347004"/>
            </a:xfrm>
            <a:prstGeom prst="rect">
              <a:avLst/>
            </a:prstGeom>
            <a:grpFill/>
            <a:ln>
              <a:noFill/>
              <a:prstDash val="sysDot"/>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5137" tIns="145137" rIns="145137" bIns="145137" numCol="1" spcCol="1270" anchor="t" anchorCtr="0">
              <a:noAutofit/>
            </a:bodyPr>
            <a:lstStyle/>
            <a:p>
              <a:pPr marL="0" lvl="1" defTabSz="1330433">
                <a:lnSpc>
                  <a:spcPct val="90000"/>
                </a:lnSpc>
                <a:spcBef>
                  <a:spcPct val="0"/>
                </a:spcBef>
                <a:spcAft>
                  <a:spcPct val="15000"/>
                </a:spcAft>
              </a:pPr>
              <a:r>
                <a:rPr lang="en-GB" sz="1814" dirty="0">
                  <a:solidFill>
                    <a:srgbClr val="000000"/>
                  </a:solidFill>
                </a:rPr>
                <a:t>Click here to edit text box</a:t>
              </a:r>
            </a:p>
          </p:txBody>
        </p:sp>
      </p:grpSp>
      <p:grpSp>
        <p:nvGrpSpPr>
          <p:cNvPr id="34" name="Group 33"/>
          <p:cNvGrpSpPr/>
          <p:nvPr/>
        </p:nvGrpSpPr>
        <p:grpSpPr>
          <a:xfrm>
            <a:off x="2357833" y="3971774"/>
            <a:ext cx="3259056" cy="2285914"/>
            <a:chOff x="475262" y="3231782"/>
            <a:chExt cx="2347795" cy="1520839"/>
          </a:xfrm>
          <a:solidFill>
            <a:schemeClr val="bg1"/>
          </a:solidFill>
        </p:grpSpPr>
        <p:sp>
          <p:nvSpPr>
            <p:cNvPr id="41" name="Rectangle: Rounded Corners 40"/>
            <p:cNvSpPr/>
            <p:nvPr/>
          </p:nvSpPr>
          <p:spPr>
            <a:xfrm>
              <a:off x="475262" y="3231782"/>
              <a:ext cx="2347795" cy="1520839"/>
            </a:xfrm>
            <a:prstGeom prst="roundRect">
              <a:avLst>
                <a:gd name="adj" fmla="val 10000"/>
              </a:avLst>
            </a:prstGeom>
            <a:grpFill/>
            <a:ln w="38100">
              <a:solidFill>
                <a:srgbClr val="000066"/>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nchor="t" anchorCtr="0"/>
            <a:lstStyle/>
            <a:p>
              <a:endParaRPr lang="en-GB" sz="2540" dirty="0"/>
            </a:p>
          </p:txBody>
        </p:sp>
        <p:sp>
          <p:nvSpPr>
            <p:cNvPr id="42" name="Rectangle: Rounded Corners 6"/>
            <p:cNvSpPr txBox="1"/>
            <p:nvPr/>
          </p:nvSpPr>
          <p:spPr>
            <a:xfrm>
              <a:off x="529269" y="3348639"/>
              <a:ext cx="2119527" cy="1303552"/>
            </a:xfrm>
            <a:prstGeom prst="rect">
              <a:avLst/>
            </a:prstGeom>
            <a:grpFill/>
            <a:ln>
              <a:noFill/>
              <a:prstDash val="sysDot"/>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5137" tIns="145137" rIns="145137" bIns="145137" numCol="1" spcCol="1270" anchor="t" anchorCtr="0">
              <a:noAutofit/>
            </a:bodyPr>
            <a:lstStyle/>
            <a:p>
              <a:pPr marL="0" lvl="1" defTabSz="1330433">
                <a:lnSpc>
                  <a:spcPct val="90000"/>
                </a:lnSpc>
                <a:spcBef>
                  <a:spcPct val="0"/>
                </a:spcBef>
                <a:spcAft>
                  <a:spcPct val="15000"/>
                </a:spcAft>
              </a:pPr>
              <a:r>
                <a:rPr lang="en-GB" sz="1814" dirty="0">
                  <a:solidFill>
                    <a:srgbClr val="000000"/>
                  </a:solidFill>
                </a:rPr>
                <a:t>Click here to edit text box</a:t>
              </a:r>
            </a:p>
          </p:txBody>
        </p:sp>
      </p:grpSp>
      <p:grpSp>
        <p:nvGrpSpPr>
          <p:cNvPr id="35" name="Group 34"/>
          <p:cNvGrpSpPr/>
          <p:nvPr/>
        </p:nvGrpSpPr>
        <p:grpSpPr>
          <a:xfrm>
            <a:off x="5806160" y="1534950"/>
            <a:ext cx="3259056" cy="2285914"/>
            <a:chOff x="4305875" y="0"/>
            <a:chExt cx="2347795" cy="1520839"/>
          </a:xfrm>
          <a:solidFill>
            <a:schemeClr val="bg1"/>
          </a:solidFill>
        </p:grpSpPr>
        <p:sp>
          <p:nvSpPr>
            <p:cNvPr id="39" name="Rectangle: Rounded Corners 38"/>
            <p:cNvSpPr/>
            <p:nvPr/>
          </p:nvSpPr>
          <p:spPr>
            <a:xfrm>
              <a:off x="4305875" y="0"/>
              <a:ext cx="2347795" cy="1520839"/>
            </a:xfrm>
            <a:prstGeom prst="roundRect">
              <a:avLst>
                <a:gd name="adj" fmla="val 10000"/>
              </a:avLst>
            </a:prstGeom>
            <a:grpFill/>
            <a:ln w="38100">
              <a:solidFill>
                <a:srgbClr val="000066"/>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40" name="Rectangle: Rounded Corners 8"/>
            <p:cNvSpPr txBox="1"/>
            <p:nvPr/>
          </p:nvSpPr>
          <p:spPr>
            <a:xfrm>
              <a:off x="4420575" y="66876"/>
              <a:ext cx="2164263" cy="1367059"/>
            </a:xfrm>
            <a:prstGeom prst="rect">
              <a:avLst/>
            </a:prstGeom>
            <a:grpFill/>
            <a:ln>
              <a:noFill/>
              <a:prstDash val="sysDot"/>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5137" tIns="145137" rIns="145137" bIns="145137" numCol="1" spcCol="1270" anchor="t" anchorCtr="0">
              <a:noAutofit/>
            </a:bodyPr>
            <a:lstStyle/>
            <a:p>
              <a:pPr marL="0" lvl="1" defTabSz="1330433">
                <a:lnSpc>
                  <a:spcPct val="90000"/>
                </a:lnSpc>
                <a:spcBef>
                  <a:spcPct val="0"/>
                </a:spcBef>
                <a:spcAft>
                  <a:spcPct val="15000"/>
                </a:spcAft>
              </a:pPr>
              <a:r>
                <a:rPr lang="en-GB" sz="1814" dirty="0">
                  <a:solidFill>
                    <a:srgbClr val="000000"/>
                  </a:solidFill>
                </a:rPr>
                <a:t>To see if adapted HEADS-ED tool works better for use in routine clinic appointments. </a:t>
              </a:r>
            </a:p>
          </p:txBody>
        </p:sp>
      </p:grpSp>
      <p:grpSp>
        <p:nvGrpSpPr>
          <p:cNvPr id="36" name="Group 35"/>
          <p:cNvGrpSpPr/>
          <p:nvPr/>
        </p:nvGrpSpPr>
        <p:grpSpPr>
          <a:xfrm>
            <a:off x="2360424" y="1534950"/>
            <a:ext cx="3259056" cy="2285914"/>
            <a:chOff x="475262" y="0"/>
            <a:chExt cx="2347795" cy="1520839"/>
          </a:xfrm>
          <a:solidFill>
            <a:schemeClr val="bg1"/>
          </a:solidFill>
        </p:grpSpPr>
        <p:sp>
          <p:nvSpPr>
            <p:cNvPr id="37" name="Rectangle: Rounded Corners 36"/>
            <p:cNvSpPr/>
            <p:nvPr/>
          </p:nvSpPr>
          <p:spPr>
            <a:xfrm>
              <a:off x="475262" y="0"/>
              <a:ext cx="2347795" cy="1520839"/>
            </a:xfrm>
            <a:prstGeom prst="roundRect">
              <a:avLst>
                <a:gd name="adj" fmla="val 10000"/>
              </a:avLst>
            </a:prstGeom>
            <a:grpFill/>
            <a:ln w="38100">
              <a:solidFill>
                <a:srgbClr val="000066"/>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38" name="Rectangle: Rounded Corners 10"/>
            <p:cNvSpPr txBox="1"/>
            <p:nvPr/>
          </p:nvSpPr>
          <p:spPr>
            <a:xfrm>
              <a:off x="578631" y="43036"/>
              <a:ext cx="2070165" cy="1390900"/>
            </a:xfrm>
            <a:prstGeom prst="rect">
              <a:avLst/>
            </a:prstGeom>
            <a:grpFill/>
            <a:ln>
              <a:noFill/>
              <a:prstDash val="sysDot"/>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5137" tIns="145137" rIns="145137" bIns="145137" numCol="1" spcCol="1270" anchor="t" anchorCtr="0">
              <a:noAutofit/>
            </a:bodyPr>
            <a:lstStyle/>
            <a:p>
              <a:pPr marL="0" lvl="1" defTabSz="1330433">
                <a:lnSpc>
                  <a:spcPct val="90000"/>
                </a:lnSpc>
                <a:spcBef>
                  <a:spcPct val="0"/>
                </a:spcBef>
                <a:spcAft>
                  <a:spcPct val="15000"/>
                </a:spcAft>
              </a:pPr>
              <a:r>
                <a:rPr lang="en-GB" sz="1814" dirty="0">
                  <a:solidFill>
                    <a:srgbClr val="000000"/>
                  </a:solidFill>
                </a:rPr>
                <a:t>Click here to edit text box</a:t>
              </a:r>
            </a:p>
          </p:txBody>
        </p:sp>
      </p:grpSp>
      <p:pic>
        <p:nvPicPr>
          <p:cNvPr id="5" name="Picture 4">
            <a:extLst>
              <a:ext uri="{FF2B5EF4-FFF2-40B4-BE49-F238E27FC236}">
                <a16:creationId xmlns:a16="http://schemas.microsoft.com/office/drawing/2014/main" xmlns="" id="{C9160419-E039-4AB9-87ED-3D600B76B0FE}"/>
              </a:ext>
            </a:extLst>
          </p:cNvPr>
          <p:cNvPicPr>
            <a:picLocks noChangeAspect="1"/>
          </p:cNvPicPr>
          <p:nvPr/>
        </p:nvPicPr>
        <p:blipFill>
          <a:blip r:embed="rId3"/>
          <a:stretch>
            <a:fillRect/>
          </a:stretch>
        </p:blipFill>
        <p:spPr>
          <a:xfrm>
            <a:off x="5046016" y="3224883"/>
            <a:ext cx="1323822" cy="1321918"/>
          </a:xfrm>
          <a:prstGeom prst="rect">
            <a:avLst/>
          </a:prstGeom>
        </p:spPr>
      </p:pic>
      <p:pic>
        <p:nvPicPr>
          <p:cNvPr id="17" name="Picture 16">
            <a:extLst>
              <a:ext uri="{FF2B5EF4-FFF2-40B4-BE49-F238E27FC236}">
                <a16:creationId xmlns:a16="http://schemas.microsoft.com/office/drawing/2014/main" xmlns="" id="{60093833-5FA4-4C4A-9EBA-CFAE187D087D}"/>
              </a:ext>
            </a:extLst>
          </p:cNvPr>
          <p:cNvPicPr>
            <a:picLocks noChangeAspect="1"/>
          </p:cNvPicPr>
          <p:nvPr/>
        </p:nvPicPr>
        <p:blipFill>
          <a:blip r:embed="rId3"/>
          <a:stretch>
            <a:fillRect/>
          </a:stretch>
        </p:blipFill>
        <p:spPr>
          <a:xfrm>
            <a:off x="9557464" y="1523821"/>
            <a:ext cx="914350" cy="913035"/>
          </a:xfrm>
          <a:prstGeom prst="rect">
            <a:avLst/>
          </a:prstGeom>
        </p:spPr>
      </p:pic>
    </p:spTree>
    <p:extLst>
      <p:ext uri="{BB962C8B-B14F-4D97-AF65-F5344CB8AC3E}">
        <p14:creationId xmlns:p14="http://schemas.microsoft.com/office/powerpoint/2010/main" val="10479492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a:t>Quadrant graphic</a:t>
            </a:r>
            <a:endParaRPr lang="en-GB" dirty="0">
              <a:solidFill>
                <a:schemeClr val="accent4"/>
              </a:solidFill>
            </a:endParaRPr>
          </a:p>
        </p:txBody>
      </p:sp>
      <p:sp>
        <p:nvSpPr>
          <p:cNvPr id="4" name="Slide Number Placeholder 3"/>
          <p:cNvSpPr>
            <a:spLocks noGrp="1"/>
          </p:cNvSpPr>
          <p:nvPr>
            <p:ph type="sldNum" sz="quarter" idx="12"/>
          </p:nvPr>
        </p:nvSpPr>
        <p:spPr/>
        <p:txBody>
          <a:bodyPr/>
          <a:lstStyle/>
          <a:p>
            <a:fld id="{33260F48-8041-4845-9672-BA72292B85C8}" type="slidenum">
              <a:rPr lang="en-GB" smtClean="0"/>
              <a:pPr/>
              <a:t>12</a:t>
            </a:fld>
            <a:endParaRPr lang="en-GB" dirty="0"/>
          </a:p>
        </p:txBody>
      </p:sp>
      <p:grpSp>
        <p:nvGrpSpPr>
          <p:cNvPr id="33" name="Group 32"/>
          <p:cNvGrpSpPr/>
          <p:nvPr/>
        </p:nvGrpSpPr>
        <p:grpSpPr>
          <a:xfrm>
            <a:off x="5806160" y="3971774"/>
            <a:ext cx="3259056" cy="2285914"/>
            <a:chOff x="4305875" y="3231782"/>
            <a:chExt cx="2347795" cy="1520839"/>
          </a:xfrm>
          <a:solidFill>
            <a:schemeClr val="bg1"/>
          </a:solidFill>
        </p:grpSpPr>
        <p:sp>
          <p:nvSpPr>
            <p:cNvPr id="43" name="Rectangle: Rounded Corners 42"/>
            <p:cNvSpPr/>
            <p:nvPr/>
          </p:nvSpPr>
          <p:spPr>
            <a:xfrm>
              <a:off x="4305875" y="3231782"/>
              <a:ext cx="2347795" cy="1520839"/>
            </a:xfrm>
            <a:prstGeom prst="roundRect">
              <a:avLst>
                <a:gd name="adj" fmla="val 10000"/>
              </a:avLst>
            </a:prstGeom>
            <a:grpFill/>
            <a:ln w="38100">
              <a:solidFill>
                <a:srgbClr val="0070C0"/>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44" name="Rectangle: Rounded Corners 4"/>
            <p:cNvSpPr txBox="1"/>
            <p:nvPr/>
          </p:nvSpPr>
          <p:spPr>
            <a:xfrm>
              <a:off x="4467624" y="3348639"/>
              <a:ext cx="2117214" cy="1347004"/>
            </a:xfrm>
            <a:prstGeom prst="rect">
              <a:avLst/>
            </a:prstGeom>
            <a:grpFill/>
            <a:ln>
              <a:noFill/>
              <a:prstDash val="sysDot"/>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5137" tIns="145137" rIns="145137" bIns="145137" numCol="1" spcCol="1270" anchor="t" anchorCtr="0">
              <a:noAutofit/>
            </a:bodyPr>
            <a:lstStyle/>
            <a:p>
              <a:pPr marL="0" lvl="1" defTabSz="1330433">
                <a:lnSpc>
                  <a:spcPct val="90000"/>
                </a:lnSpc>
                <a:spcBef>
                  <a:spcPct val="0"/>
                </a:spcBef>
                <a:spcAft>
                  <a:spcPct val="15000"/>
                </a:spcAft>
              </a:pPr>
              <a:r>
                <a:rPr lang="en-GB" sz="1814" dirty="0">
                  <a:solidFill>
                    <a:srgbClr val="000000"/>
                  </a:solidFill>
                </a:rPr>
                <a:t>Click here to edit text box</a:t>
              </a:r>
            </a:p>
          </p:txBody>
        </p:sp>
      </p:grpSp>
      <p:grpSp>
        <p:nvGrpSpPr>
          <p:cNvPr id="34" name="Group 33"/>
          <p:cNvGrpSpPr/>
          <p:nvPr/>
        </p:nvGrpSpPr>
        <p:grpSpPr>
          <a:xfrm>
            <a:off x="2357833" y="3971774"/>
            <a:ext cx="3259056" cy="2285914"/>
            <a:chOff x="475262" y="3231782"/>
            <a:chExt cx="2347795" cy="1520839"/>
          </a:xfrm>
          <a:solidFill>
            <a:schemeClr val="bg1"/>
          </a:solidFill>
        </p:grpSpPr>
        <p:sp>
          <p:nvSpPr>
            <p:cNvPr id="41" name="Rectangle: Rounded Corners 40"/>
            <p:cNvSpPr/>
            <p:nvPr/>
          </p:nvSpPr>
          <p:spPr>
            <a:xfrm>
              <a:off x="475262" y="3231782"/>
              <a:ext cx="2347795" cy="1520839"/>
            </a:xfrm>
            <a:prstGeom prst="roundRect">
              <a:avLst>
                <a:gd name="adj" fmla="val 10000"/>
              </a:avLst>
            </a:prstGeom>
            <a:grpFill/>
            <a:ln w="38100">
              <a:solidFill>
                <a:srgbClr val="0070C0"/>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nchor="t" anchorCtr="0"/>
            <a:lstStyle/>
            <a:p>
              <a:endParaRPr lang="en-GB" sz="2540" dirty="0"/>
            </a:p>
          </p:txBody>
        </p:sp>
        <p:sp>
          <p:nvSpPr>
            <p:cNvPr id="42" name="Rectangle: Rounded Corners 6"/>
            <p:cNvSpPr txBox="1"/>
            <p:nvPr/>
          </p:nvSpPr>
          <p:spPr>
            <a:xfrm>
              <a:off x="529269" y="3348639"/>
              <a:ext cx="2119527" cy="1303552"/>
            </a:xfrm>
            <a:prstGeom prst="rect">
              <a:avLst/>
            </a:prstGeom>
            <a:grpFill/>
            <a:ln>
              <a:noFill/>
              <a:prstDash val="sysDot"/>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5137" tIns="145137" rIns="145137" bIns="145137" numCol="1" spcCol="1270" anchor="t" anchorCtr="0">
              <a:noAutofit/>
            </a:bodyPr>
            <a:lstStyle/>
            <a:p>
              <a:pPr marL="0" lvl="1" defTabSz="1330433">
                <a:lnSpc>
                  <a:spcPct val="90000"/>
                </a:lnSpc>
                <a:spcBef>
                  <a:spcPct val="0"/>
                </a:spcBef>
                <a:spcAft>
                  <a:spcPct val="15000"/>
                </a:spcAft>
              </a:pPr>
              <a:r>
                <a:rPr lang="en-GB" sz="1814" dirty="0">
                  <a:solidFill>
                    <a:srgbClr val="000000"/>
                  </a:solidFill>
                </a:rPr>
                <a:t>Click here to edit text box</a:t>
              </a:r>
            </a:p>
          </p:txBody>
        </p:sp>
      </p:grpSp>
      <p:grpSp>
        <p:nvGrpSpPr>
          <p:cNvPr id="35" name="Group 34"/>
          <p:cNvGrpSpPr/>
          <p:nvPr/>
        </p:nvGrpSpPr>
        <p:grpSpPr>
          <a:xfrm>
            <a:off x="5806160" y="1534950"/>
            <a:ext cx="3259056" cy="2285914"/>
            <a:chOff x="4305875" y="0"/>
            <a:chExt cx="2347795" cy="1520839"/>
          </a:xfrm>
          <a:solidFill>
            <a:schemeClr val="bg1"/>
          </a:solidFill>
        </p:grpSpPr>
        <p:sp>
          <p:nvSpPr>
            <p:cNvPr id="39" name="Rectangle: Rounded Corners 38"/>
            <p:cNvSpPr/>
            <p:nvPr/>
          </p:nvSpPr>
          <p:spPr>
            <a:xfrm>
              <a:off x="4305875" y="0"/>
              <a:ext cx="2347795" cy="1520839"/>
            </a:xfrm>
            <a:prstGeom prst="roundRect">
              <a:avLst>
                <a:gd name="adj" fmla="val 10000"/>
              </a:avLst>
            </a:prstGeom>
            <a:grpFill/>
            <a:ln w="38100">
              <a:solidFill>
                <a:srgbClr val="0070C0"/>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40" name="Rectangle: Rounded Corners 8"/>
            <p:cNvSpPr txBox="1"/>
            <p:nvPr/>
          </p:nvSpPr>
          <p:spPr>
            <a:xfrm>
              <a:off x="4420575" y="66876"/>
              <a:ext cx="2164263" cy="1367059"/>
            </a:xfrm>
            <a:prstGeom prst="rect">
              <a:avLst/>
            </a:prstGeom>
            <a:grpFill/>
            <a:ln>
              <a:noFill/>
              <a:prstDash val="sysDot"/>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5137" tIns="145137" rIns="145137" bIns="145137" numCol="1" spcCol="1270" anchor="t" anchorCtr="0">
              <a:noAutofit/>
            </a:bodyPr>
            <a:lstStyle/>
            <a:p>
              <a:pPr marL="0" lvl="1" defTabSz="1330433">
                <a:lnSpc>
                  <a:spcPct val="90000"/>
                </a:lnSpc>
                <a:spcBef>
                  <a:spcPct val="0"/>
                </a:spcBef>
                <a:spcAft>
                  <a:spcPct val="15000"/>
                </a:spcAft>
              </a:pPr>
              <a:r>
                <a:rPr lang="en-GB" sz="1814" dirty="0">
                  <a:solidFill>
                    <a:srgbClr val="000000"/>
                  </a:solidFill>
                </a:rPr>
                <a:t>Click here to edit text box</a:t>
              </a:r>
            </a:p>
          </p:txBody>
        </p:sp>
      </p:grpSp>
      <p:grpSp>
        <p:nvGrpSpPr>
          <p:cNvPr id="36" name="Group 35"/>
          <p:cNvGrpSpPr/>
          <p:nvPr/>
        </p:nvGrpSpPr>
        <p:grpSpPr>
          <a:xfrm>
            <a:off x="2360424" y="1534950"/>
            <a:ext cx="3259056" cy="2285914"/>
            <a:chOff x="475262" y="0"/>
            <a:chExt cx="2347795" cy="1520839"/>
          </a:xfrm>
          <a:solidFill>
            <a:schemeClr val="bg1"/>
          </a:solidFill>
        </p:grpSpPr>
        <p:sp>
          <p:nvSpPr>
            <p:cNvPr id="37" name="Rectangle: Rounded Corners 36"/>
            <p:cNvSpPr/>
            <p:nvPr/>
          </p:nvSpPr>
          <p:spPr>
            <a:xfrm>
              <a:off x="475262" y="0"/>
              <a:ext cx="2347795" cy="1520839"/>
            </a:xfrm>
            <a:prstGeom prst="roundRect">
              <a:avLst>
                <a:gd name="adj" fmla="val 10000"/>
              </a:avLst>
            </a:prstGeom>
            <a:grpFill/>
            <a:ln w="38100">
              <a:solidFill>
                <a:srgbClr val="0070C0"/>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38" name="Rectangle: Rounded Corners 10"/>
            <p:cNvSpPr txBox="1"/>
            <p:nvPr/>
          </p:nvSpPr>
          <p:spPr>
            <a:xfrm>
              <a:off x="529269" y="44823"/>
              <a:ext cx="2119527" cy="1389113"/>
            </a:xfrm>
            <a:prstGeom prst="rect">
              <a:avLst/>
            </a:prstGeom>
            <a:grpFill/>
            <a:ln>
              <a:noFill/>
              <a:prstDash val="sysDot"/>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5137" tIns="145137" rIns="145137" bIns="145137" numCol="1" spcCol="1270" anchor="t" anchorCtr="0">
              <a:noAutofit/>
            </a:bodyPr>
            <a:lstStyle/>
            <a:p>
              <a:pPr marL="0" lvl="1" defTabSz="1330433">
                <a:lnSpc>
                  <a:spcPct val="90000"/>
                </a:lnSpc>
                <a:spcBef>
                  <a:spcPct val="0"/>
                </a:spcBef>
                <a:spcAft>
                  <a:spcPct val="15000"/>
                </a:spcAft>
              </a:pPr>
              <a:r>
                <a:rPr lang="en-GB" sz="1814" dirty="0">
                  <a:solidFill>
                    <a:srgbClr val="000000"/>
                  </a:solidFill>
                </a:rPr>
                <a:t>Click here to edit text box</a:t>
              </a:r>
            </a:p>
          </p:txBody>
        </p:sp>
      </p:grpSp>
      <p:pic>
        <p:nvPicPr>
          <p:cNvPr id="3" name="Picture 2">
            <a:extLst>
              <a:ext uri="{FF2B5EF4-FFF2-40B4-BE49-F238E27FC236}">
                <a16:creationId xmlns:a16="http://schemas.microsoft.com/office/drawing/2014/main" xmlns="" id="{DED3D1DB-59DF-4DAE-977B-02EB9B6182AA}"/>
              </a:ext>
            </a:extLst>
          </p:cNvPr>
          <p:cNvPicPr>
            <a:picLocks noChangeAspect="1"/>
          </p:cNvPicPr>
          <p:nvPr/>
        </p:nvPicPr>
        <p:blipFill>
          <a:blip r:embed="rId3"/>
          <a:stretch>
            <a:fillRect/>
          </a:stretch>
        </p:blipFill>
        <p:spPr>
          <a:xfrm>
            <a:off x="5048234" y="3232888"/>
            <a:ext cx="1321918" cy="1321918"/>
          </a:xfrm>
          <a:prstGeom prst="rect">
            <a:avLst/>
          </a:prstGeom>
        </p:spPr>
      </p:pic>
      <p:pic>
        <p:nvPicPr>
          <p:cNvPr id="17" name="Picture 16">
            <a:extLst>
              <a:ext uri="{FF2B5EF4-FFF2-40B4-BE49-F238E27FC236}">
                <a16:creationId xmlns:a16="http://schemas.microsoft.com/office/drawing/2014/main" xmlns="" id="{0E2914CA-AE0F-4D67-822D-4BF3F262790E}"/>
              </a:ext>
            </a:extLst>
          </p:cNvPr>
          <p:cNvPicPr>
            <a:picLocks noChangeAspect="1"/>
          </p:cNvPicPr>
          <p:nvPr/>
        </p:nvPicPr>
        <p:blipFill>
          <a:blip r:embed="rId3"/>
          <a:stretch>
            <a:fillRect/>
          </a:stretch>
        </p:blipFill>
        <p:spPr>
          <a:xfrm>
            <a:off x="9492153" y="1528901"/>
            <a:ext cx="914350" cy="914350"/>
          </a:xfrm>
          <a:prstGeom prst="rect">
            <a:avLst/>
          </a:prstGeom>
        </p:spPr>
      </p:pic>
    </p:spTree>
    <p:extLst>
      <p:ext uri="{BB962C8B-B14F-4D97-AF65-F5344CB8AC3E}">
        <p14:creationId xmlns:p14="http://schemas.microsoft.com/office/powerpoint/2010/main" val="33032524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F0B84E1-63B1-4486-A976-577985BDAA05}"/>
              </a:ext>
            </a:extLst>
          </p:cNvPr>
          <p:cNvSpPr>
            <a:spLocks noGrp="1"/>
          </p:cNvSpPr>
          <p:nvPr>
            <p:ph type="title"/>
          </p:nvPr>
        </p:nvSpPr>
        <p:spPr/>
        <p:txBody>
          <a:bodyPr/>
          <a:lstStyle/>
          <a:p>
            <a:r>
              <a:rPr lang="en-GB" dirty="0"/>
              <a:t>Problem statement</a:t>
            </a:r>
          </a:p>
        </p:txBody>
      </p:sp>
      <p:sp>
        <p:nvSpPr>
          <p:cNvPr id="5" name="Speech Bubble: Oval 4">
            <a:extLst>
              <a:ext uri="{FF2B5EF4-FFF2-40B4-BE49-F238E27FC236}">
                <a16:creationId xmlns:a16="http://schemas.microsoft.com/office/drawing/2014/main" xmlns="" id="{ED6917DB-649D-411E-9B0D-51AC7D4000A7}"/>
              </a:ext>
            </a:extLst>
          </p:cNvPr>
          <p:cNvSpPr/>
          <p:nvPr/>
        </p:nvSpPr>
        <p:spPr>
          <a:xfrm>
            <a:off x="1566280" y="1332359"/>
            <a:ext cx="9673220" cy="4601716"/>
          </a:xfrm>
          <a:prstGeom prst="wedgeEllipseCallout">
            <a:avLst>
              <a:gd name="adj1" fmla="val -40265"/>
              <a:gd name="adj2" fmla="val 60748"/>
            </a:avLst>
          </a:prstGeom>
          <a:solidFill>
            <a:srgbClr val="00A19A">
              <a:alpha val="10000"/>
            </a:srgbClr>
          </a:solidFill>
          <a:ln w="47625" cap="flat" cmpd="sng" algn="ctr">
            <a:solidFill>
              <a:srgbClr val="00A19A">
                <a:shade val="50000"/>
              </a:srgbClr>
            </a:solidFill>
            <a:prstDash val="solid"/>
          </a:ln>
          <a:effectLst/>
        </p:spPr>
        <p:txBody>
          <a:bodyPr rtlCol="0" anchor="ctr"/>
          <a:lstStyle/>
          <a:p>
            <a:pPr marL="0" marR="0" lvl="0" indent="0" algn="ctr" defTabSz="1043056" eaLnBrk="1" fontAlgn="auto" latinLnBrk="0" hangingPunct="1">
              <a:lnSpc>
                <a:spcPct val="100000"/>
              </a:lnSpc>
              <a:spcBef>
                <a:spcPts val="0"/>
              </a:spcBef>
              <a:spcAft>
                <a:spcPts val="0"/>
              </a:spcAft>
              <a:buClrTx/>
              <a:buSzTx/>
              <a:buFontTx/>
              <a:buNone/>
              <a:tabLst/>
              <a:defRPr/>
            </a:pPr>
            <a:r>
              <a:rPr kumimoji="0" lang="en-GB" sz="3200" b="1" i="0" u="none" strike="noStrike" kern="0" cap="none" spc="0" normalizeH="0" baseline="0" noProof="0" dirty="0">
                <a:ln>
                  <a:noFill/>
                </a:ln>
                <a:solidFill>
                  <a:srgbClr val="8A8A8D">
                    <a:lumMod val="60000"/>
                    <a:lumOff val="40000"/>
                  </a:srgbClr>
                </a:solidFill>
                <a:effectLst/>
                <a:uLnTx/>
                <a:uFillTx/>
                <a:latin typeface="Calibri"/>
                <a:ea typeface="+mn-ea"/>
                <a:cs typeface="+mn-cs"/>
              </a:rPr>
              <a:t>The epilepsy team don’t know which children are struggling. </a:t>
            </a:r>
          </a:p>
          <a:p>
            <a:pPr marL="0" marR="0" lvl="0" indent="0" algn="ctr" defTabSz="1043056" eaLnBrk="1" fontAlgn="auto" latinLnBrk="0" hangingPunct="1">
              <a:lnSpc>
                <a:spcPct val="100000"/>
              </a:lnSpc>
              <a:spcBef>
                <a:spcPts val="0"/>
              </a:spcBef>
              <a:spcAft>
                <a:spcPts val="0"/>
              </a:spcAft>
              <a:buClrTx/>
              <a:buSzTx/>
              <a:buFontTx/>
              <a:buNone/>
              <a:tabLst/>
              <a:defRPr/>
            </a:pPr>
            <a:r>
              <a:rPr kumimoji="0" lang="en-GB" sz="3200" b="1" i="0" u="none" strike="noStrike" kern="0" cap="none" spc="0" normalizeH="0" baseline="0" noProof="0" dirty="0">
                <a:ln>
                  <a:noFill/>
                </a:ln>
                <a:solidFill>
                  <a:srgbClr val="8A8A8D">
                    <a:lumMod val="60000"/>
                    <a:lumOff val="40000"/>
                  </a:srgbClr>
                </a:solidFill>
                <a:effectLst/>
                <a:uLnTx/>
                <a:uFillTx/>
                <a:latin typeface="Calibri"/>
                <a:ea typeface="+mn-ea"/>
                <a:cs typeface="+mn-cs"/>
              </a:rPr>
              <a:t>Mental health problems </a:t>
            </a:r>
            <a:r>
              <a:rPr kumimoji="0" lang="en-GB" sz="3200" b="1" i="0" u="none" strike="noStrike" kern="0" cap="none" spc="0" normalizeH="0" baseline="0" noProof="0" dirty="0">
                <a:ln>
                  <a:noFill/>
                </a:ln>
                <a:solidFill>
                  <a:srgbClr val="8A8A8D">
                    <a:lumMod val="75000"/>
                  </a:srgbClr>
                </a:solidFill>
                <a:effectLst/>
                <a:uLnTx/>
                <a:uFillTx/>
                <a:latin typeface="Calibri"/>
                <a:ea typeface="+mn-ea"/>
                <a:cs typeface="+mn-cs"/>
              </a:rPr>
              <a:t>don’t get picked up until very severe</a:t>
            </a:r>
            <a:r>
              <a:rPr kumimoji="0" lang="en-GB" sz="3200" b="1" i="0" u="none" strike="noStrike" kern="0" cap="none" spc="0" normalizeH="0" baseline="0" noProof="0" dirty="0">
                <a:ln>
                  <a:noFill/>
                </a:ln>
                <a:solidFill>
                  <a:srgbClr val="8A8A8D">
                    <a:lumMod val="60000"/>
                    <a:lumOff val="40000"/>
                  </a:srgbClr>
                </a:solidFill>
                <a:effectLst/>
                <a:uLnTx/>
                <a:uFillTx/>
                <a:latin typeface="Calibri"/>
                <a:ea typeface="+mn-ea"/>
                <a:cs typeface="+mn-cs"/>
              </a:rPr>
              <a:t>. </a:t>
            </a:r>
            <a:endParaRPr kumimoji="0" lang="en-GB" sz="2800" b="1" i="0" u="none" strike="noStrike" kern="0" cap="none" spc="0" normalizeH="0" baseline="0" noProof="0" dirty="0">
              <a:ln>
                <a:noFill/>
              </a:ln>
              <a:solidFill>
                <a:srgbClr val="8A8A8D">
                  <a:lumMod val="60000"/>
                  <a:lumOff val="40000"/>
                </a:srgbClr>
              </a:solidFill>
              <a:effectLst/>
              <a:uLnTx/>
              <a:uFillTx/>
              <a:latin typeface="Calibri"/>
              <a:ea typeface="+mn-ea"/>
              <a:cs typeface="+mn-cs"/>
            </a:endParaRPr>
          </a:p>
          <a:p>
            <a:pPr marL="0" marR="0" lvl="0" indent="0" algn="ctr" defTabSz="1043056" eaLnBrk="1" fontAlgn="auto" latinLnBrk="0" hangingPunct="1">
              <a:lnSpc>
                <a:spcPct val="100000"/>
              </a:lnSpc>
              <a:spcBef>
                <a:spcPts val="0"/>
              </a:spcBef>
              <a:spcAft>
                <a:spcPts val="0"/>
              </a:spcAft>
              <a:buClrTx/>
              <a:buSzTx/>
              <a:buFontTx/>
              <a:buNone/>
              <a:tabLst/>
              <a:defRPr/>
            </a:pPr>
            <a:r>
              <a:rPr kumimoji="0" lang="en-GB" sz="3200" b="1" i="0" u="none" strike="noStrike" kern="0" cap="none" spc="0" normalizeH="0" baseline="0" noProof="0" dirty="0">
                <a:ln>
                  <a:noFill/>
                </a:ln>
                <a:solidFill>
                  <a:srgbClr val="8A8A8D">
                    <a:lumMod val="60000"/>
                    <a:lumOff val="40000"/>
                  </a:srgbClr>
                </a:solidFill>
                <a:effectLst/>
                <a:uLnTx/>
                <a:uFillTx/>
                <a:latin typeface="Calibri"/>
                <a:ea typeface="+mn-ea"/>
                <a:cs typeface="+mn-cs"/>
              </a:rPr>
              <a:t>This is too late and leaves </a:t>
            </a:r>
            <a:r>
              <a:rPr kumimoji="0" lang="en-GB" sz="3200" b="1" i="0" u="none" strike="noStrike" kern="0" cap="none" spc="0" normalizeH="0" baseline="0" noProof="0" dirty="0">
                <a:ln>
                  <a:noFill/>
                </a:ln>
                <a:solidFill>
                  <a:srgbClr val="8A8A8D">
                    <a:lumMod val="75000"/>
                  </a:srgbClr>
                </a:solidFill>
                <a:effectLst/>
                <a:uLnTx/>
                <a:uFillTx/>
                <a:latin typeface="Calibri"/>
                <a:ea typeface="+mn-ea"/>
                <a:cs typeface="+mn-cs"/>
              </a:rPr>
              <a:t>children in pain for too long</a:t>
            </a:r>
            <a:r>
              <a:rPr kumimoji="0" lang="en-GB" sz="3200" b="1" i="0" u="none" strike="noStrike" kern="0" cap="none" spc="0" normalizeH="0" baseline="0" noProof="0" dirty="0">
                <a:ln>
                  <a:noFill/>
                </a:ln>
                <a:solidFill>
                  <a:srgbClr val="8A8A8D">
                    <a:lumMod val="60000"/>
                    <a:lumOff val="40000"/>
                  </a:srgbClr>
                </a:solidFill>
                <a:effectLst/>
                <a:uLnTx/>
                <a:uFillTx/>
                <a:latin typeface="Calibri"/>
                <a:ea typeface="+mn-ea"/>
                <a:cs typeface="+mn-cs"/>
              </a:rPr>
              <a:t>. </a:t>
            </a:r>
          </a:p>
        </p:txBody>
      </p:sp>
    </p:spTree>
    <p:extLst>
      <p:ext uri="{BB962C8B-B14F-4D97-AF65-F5344CB8AC3E}">
        <p14:creationId xmlns:p14="http://schemas.microsoft.com/office/powerpoint/2010/main" val="17357856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7C56A43-3377-479C-B102-A4ABCEBD961D}"/>
              </a:ext>
            </a:extLst>
          </p:cNvPr>
          <p:cNvSpPr>
            <a:spLocks noGrp="1"/>
          </p:cNvSpPr>
          <p:nvPr>
            <p:ph type="title"/>
          </p:nvPr>
        </p:nvSpPr>
        <p:spPr/>
        <p:txBody>
          <a:bodyPr/>
          <a:lstStyle/>
          <a:p>
            <a:r>
              <a:rPr lang="en-GB" dirty="0"/>
              <a:t>Process map</a:t>
            </a:r>
          </a:p>
        </p:txBody>
      </p:sp>
      <p:sp>
        <p:nvSpPr>
          <p:cNvPr id="4" name="Rectangle: Rounded Corners 3">
            <a:extLst>
              <a:ext uri="{FF2B5EF4-FFF2-40B4-BE49-F238E27FC236}">
                <a16:creationId xmlns:a16="http://schemas.microsoft.com/office/drawing/2014/main" xmlns="" id="{1C2A74C7-C55F-45A4-8424-27A48D6A650D}"/>
              </a:ext>
            </a:extLst>
          </p:cNvPr>
          <p:cNvSpPr/>
          <p:nvPr/>
        </p:nvSpPr>
        <p:spPr>
          <a:xfrm>
            <a:off x="838200" y="1727059"/>
            <a:ext cx="1668656" cy="934411"/>
          </a:xfrm>
          <a:prstGeom prst="roundRect">
            <a:avLst/>
          </a:prstGeom>
          <a:noFill/>
          <a:ln w="349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i="1" dirty="0">
                <a:solidFill>
                  <a:srgbClr val="4D4D4D"/>
                </a:solidFill>
              </a:rPr>
              <a:t>Epilepsy </a:t>
            </a:r>
          </a:p>
          <a:p>
            <a:pPr algn="ctr"/>
            <a:r>
              <a:rPr lang="en-GB" sz="1400" i="1" dirty="0">
                <a:solidFill>
                  <a:srgbClr val="4D4D4D"/>
                </a:solidFill>
              </a:rPr>
              <a:t>diagnosis</a:t>
            </a:r>
          </a:p>
        </p:txBody>
      </p:sp>
      <p:sp>
        <p:nvSpPr>
          <p:cNvPr id="5" name="Rectangle: Rounded Corners 4">
            <a:extLst>
              <a:ext uri="{FF2B5EF4-FFF2-40B4-BE49-F238E27FC236}">
                <a16:creationId xmlns:a16="http://schemas.microsoft.com/office/drawing/2014/main" xmlns="" id="{6C216ECE-4C50-46E3-ACA8-775006778695}"/>
              </a:ext>
            </a:extLst>
          </p:cNvPr>
          <p:cNvSpPr/>
          <p:nvPr/>
        </p:nvSpPr>
        <p:spPr>
          <a:xfrm>
            <a:off x="3021133" y="1720784"/>
            <a:ext cx="1668656" cy="934411"/>
          </a:xfrm>
          <a:prstGeom prst="roundRect">
            <a:avLst/>
          </a:prstGeom>
          <a:noFill/>
          <a:ln w="349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i="1" dirty="0">
                <a:solidFill>
                  <a:srgbClr val="4D4D4D"/>
                </a:solidFill>
              </a:rPr>
              <a:t>Clinic </a:t>
            </a:r>
          </a:p>
          <a:p>
            <a:pPr algn="ctr"/>
            <a:r>
              <a:rPr lang="en-GB" sz="1400" i="1" dirty="0">
                <a:solidFill>
                  <a:srgbClr val="4D4D4D"/>
                </a:solidFill>
              </a:rPr>
              <a:t>appointment</a:t>
            </a:r>
          </a:p>
        </p:txBody>
      </p:sp>
      <p:sp>
        <p:nvSpPr>
          <p:cNvPr id="6" name="Rectangle: Rounded Corners 5">
            <a:extLst>
              <a:ext uri="{FF2B5EF4-FFF2-40B4-BE49-F238E27FC236}">
                <a16:creationId xmlns:a16="http://schemas.microsoft.com/office/drawing/2014/main" xmlns="" id="{7E4EBA03-DC55-4327-8CF3-7CBF0DE722CA}"/>
              </a:ext>
            </a:extLst>
          </p:cNvPr>
          <p:cNvSpPr/>
          <p:nvPr/>
        </p:nvSpPr>
        <p:spPr>
          <a:xfrm>
            <a:off x="5221065" y="1726727"/>
            <a:ext cx="1668656" cy="934411"/>
          </a:xfrm>
          <a:prstGeom prst="roundRect">
            <a:avLst/>
          </a:prstGeom>
          <a:noFill/>
          <a:ln w="349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i="1" dirty="0">
                <a:solidFill>
                  <a:srgbClr val="4D4D4D"/>
                </a:solidFill>
              </a:rPr>
              <a:t>Epilepsy Nurse</a:t>
            </a:r>
          </a:p>
          <a:p>
            <a:pPr algn="ctr"/>
            <a:r>
              <a:rPr lang="en-GB" sz="1400" i="1" dirty="0">
                <a:solidFill>
                  <a:srgbClr val="4D4D4D"/>
                </a:solidFill>
              </a:rPr>
              <a:t>Support</a:t>
            </a:r>
          </a:p>
        </p:txBody>
      </p:sp>
      <p:sp>
        <p:nvSpPr>
          <p:cNvPr id="7" name="Rectangle: Rounded Corners 6">
            <a:extLst>
              <a:ext uri="{FF2B5EF4-FFF2-40B4-BE49-F238E27FC236}">
                <a16:creationId xmlns:a16="http://schemas.microsoft.com/office/drawing/2014/main" xmlns="" id="{70073F68-0108-4C3C-AD92-13879C852147}"/>
              </a:ext>
            </a:extLst>
          </p:cNvPr>
          <p:cNvSpPr/>
          <p:nvPr/>
        </p:nvSpPr>
        <p:spPr>
          <a:xfrm>
            <a:off x="6590060" y="3712194"/>
            <a:ext cx="1668656" cy="934411"/>
          </a:xfrm>
          <a:prstGeom prst="roundRect">
            <a:avLst/>
          </a:prstGeom>
          <a:noFill/>
          <a:ln w="349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i="1" dirty="0">
                <a:solidFill>
                  <a:srgbClr val="4D4D4D"/>
                </a:solidFill>
              </a:rPr>
              <a:t>NHS Apps and websites</a:t>
            </a:r>
          </a:p>
        </p:txBody>
      </p:sp>
      <p:sp>
        <p:nvSpPr>
          <p:cNvPr id="8" name="Rectangle: Rounded Corners 7">
            <a:extLst>
              <a:ext uri="{FF2B5EF4-FFF2-40B4-BE49-F238E27FC236}">
                <a16:creationId xmlns:a16="http://schemas.microsoft.com/office/drawing/2014/main" xmlns="" id="{A3C70843-FFB8-4835-99AB-FB2FCF71F3CA}"/>
              </a:ext>
            </a:extLst>
          </p:cNvPr>
          <p:cNvSpPr/>
          <p:nvPr/>
        </p:nvSpPr>
        <p:spPr>
          <a:xfrm>
            <a:off x="7420997" y="1720784"/>
            <a:ext cx="1668656" cy="934411"/>
          </a:xfrm>
          <a:prstGeom prst="roundRect">
            <a:avLst/>
          </a:prstGeom>
          <a:noFill/>
          <a:ln w="349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i="1" dirty="0">
                <a:solidFill>
                  <a:srgbClr val="4D4D4D"/>
                </a:solidFill>
              </a:rPr>
              <a:t>Patients ask for help</a:t>
            </a:r>
          </a:p>
        </p:txBody>
      </p:sp>
      <p:cxnSp>
        <p:nvCxnSpPr>
          <p:cNvPr id="9" name="Straight Arrow Connector 8">
            <a:extLst>
              <a:ext uri="{FF2B5EF4-FFF2-40B4-BE49-F238E27FC236}">
                <a16:creationId xmlns:a16="http://schemas.microsoft.com/office/drawing/2014/main" xmlns="" id="{7005911C-B982-4E02-8821-3E3D9DDBB0E8}"/>
              </a:ext>
            </a:extLst>
          </p:cNvPr>
          <p:cNvCxnSpPr>
            <a:stCxn id="4" idx="3"/>
            <a:endCxn id="5" idx="1"/>
          </p:cNvCxnSpPr>
          <p:nvPr/>
        </p:nvCxnSpPr>
        <p:spPr>
          <a:xfrm flipV="1">
            <a:off x="2506856" y="2187990"/>
            <a:ext cx="514277" cy="6275"/>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xmlns="" id="{6C0B46A2-BE24-49F5-B7D2-58832817FB47}"/>
              </a:ext>
            </a:extLst>
          </p:cNvPr>
          <p:cNvCxnSpPr>
            <a:cxnSpLocks/>
            <a:stCxn id="5" idx="3"/>
            <a:endCxn id="6" idx="1"/>
          </p:cNvCxnSpPr>
          <p:nvPr/>
        </p:nvCxnSpPr>
        <p:spPr>
          <a:xfrm>
            <a:off x="4689789" y="2187990"/>
            <a:ext cx="531276" cy="5943"/>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xmlns="" id="{FEDAD951-D191-4B41-B916-DB91E9FEC4EC}"/>
              </a:ext>
            </a:extLst>
          </p:cNvPr>
          <p:cNvCxnSpPr>
            <a:cxnSpLocks/>
            <a:stCxn id="6" idx="3"/>
            <a:endCxn id="8" idx="1"/>
          </p:cNvCxnSpPr>
          <p:nvPr/>
        </p:nvCxnSpPr>
        <p:spPr>
          <a:xfrm flipV="1">
            <a:off x="6889721" y="2187990"/>
            <a:ext cx="531276" cy="5943"/>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15" name="Rectangle: Rounded Corners 14">
            <a:extLst>
              <a:ext uri="{FF2B5EF4-FFF2-40B4-BE49-F238E27FC236}">
                <a16:creationId xmlns:a16="http://schemas.microsoft.com/office/drawing/2014/main" xmlns="" id="{F3DC9A23-5E5A-4125-BC65-323D750EF818}"/>
              </a:ext>
            </a:extLst>
          </p:cNvPr>
          <p:cNvSpPr/>
          <p:nvPr/>
        </p:nvSpPr>
        <p:spPr>
          <a:xfrm>
            <a:off x="4121099" y="3712195"/>
            <a:ext cx="1668656" cy="934411"/>
          </a:xfrm>
          <a:prstGeom prst="roundRect">
            <a:avLst/>
          </a:prstGeom>
          <a:noFill/>
          <a:ln w="349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i="1" dirty="0">
                <a:solidFill>
                  <a:srgbClr val="4D4D4D"/>
                </a:solidFill>
              </a:rPr>
              <a:t>CAMHS</a:t>
            </a:r>
          </a:p>
        </p:txBody>
      </p:sp>
      <p:sp>
        <p:nvSpPr>
          <p:cNvPr id="18" name="Arrow: Curved Right 17">
            <a:extLst>
              <a:ext uri="{FF2B5EF4-FFF2-40B4-BE49-F238E27FC236}">
                <a16:creationId xmlns:a16="http://schemas.microsoft.com/office/drawing/2014/main" xmlns="" id="{A0B1C3A1-7969-42ED-8728-ABCD4D6501D1}"/>
              </a:ext>
            </a:extLst>
          </p:cNvPr>
          <p:cNvSpPr/>
          <p:nvPr/>
        </p:nvSpPr>
        <p:spPr>
          <a:xfrm rot="5400000">
            <a:off x="4832713" y="755158"/>
            <a:ext cx="438150" cy="1475933"/>
          </a:xfrm>
          <a:prstGeom prst="curvedRightArrow">
            <a:avLst>
              <a:gd name="adj1" fmla="val 24762"/>
              <a:gd name="adj2" fmla="val 60879"/>
              <a:gd name="adj3" fmla="val 3586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5" name="Arrow: Curved Right 24">
            <a:extLst>
              <a:ext uri="{FF2B5EF4-FFF2-40B4-BE49-F238E27FC236}">
                <a16:creationId xmlns:a16="http://schemas.microsoft.com/office/drawing/2014/main" xmlns="" id="{C85B9EF1-F052-4B0E-B3B3-1DD2BA3102D7}"/>
              </a:ext>
            </a:extLst>
          </p:cNvPr>
          <p:cNvSpPr/>
          <p:nvPr/>
        </p:nvSpPr>
        <p:spPr>
          <a:xfrm rot="5400000">
            <a:off x="7004413" y="733647"/>
            <a:ext cx="438150" cy="1475933"/>
          </a:xfrm>
          <a:prstGeom prst="curvedRightArrow">
            <a:avLst>
              <a:gd name="adj1" fmla="val 24762"/>
              <a:gd name="adj2" fmla="val 60879"/>
              <a:gd name="adj3" fmla="val 3586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cxnSp>
        <p:nvCxnSpPr>
          <p:cNvPr id="26" name="Straight Arrow Connector 25">
            <a:extLst>
              <a:ext uri="{FF2B5EF4-FFF2-40B4-BE49-F238E27FC236}">
                <a16:creationId xmlns:a16="http://schemas.microsoft.com/office/drawing/2014/main" xmlns="" id="{59434038-40BC-4B02-806C-4EAF893E3004}"/>
              </a:ext>
            </a:extLst>
          </p:cNvPr>
          <p:cNvCxnSpPr>
            <a:cxnSpLocks/>
            <a:endCxn id="15" idx="0"/>
          </p:cNvCxnSpPr>
          <p:nvPr/>
        </p:nvCxnSpPr>
        <p:spPr>
          <a:xfrm>
            <a:off x="3855461" y="2663779"/>
            <a:ext cx="1099966" cy="1048416"/>
          </a:xfrm>
          <a:prstGeom prst="straightConnector1">
            <a:avLst/>
          </a:prstGeom>
          <a:ln w="76200">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xmlns="" id="{F4F7B26A-2D2E-48F8-847E-240A1595BABA}"/>
              </a:ext>
            </a:extLst>
          </p:cNvPr>
          <p:cNvCxnSpPr>
            <a:cxnSpLocks/>
            <a:stCxn id="6" idx="2"/>
            <a:endCxn id="7" idx="0"/>
          </p:cNvCxnSpPr>
          <p:nvPr/>
        </p:nvCxnSpPr>
        <p:spPr>
          <a:xfrm>
            <a:off x="6055393" y="2661138"/>
            <a:ext cx="1368995" cy="1051056"/>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xmlns="" id="{844DC495-37C2-42F3-90C4-AAC9135FE5A0}"/>
              </a:ext>
            </a:extLst>
          </p:cNvPr>
          <p:cNvCxnSpPr>
            <a:cxnSpLocks/>
            <a:endCxn id="7" idx="1"/>
          </p:cNvCxnSpPr>
          <p:nvPr/>
        </p:nvCxnSpPr>
        <p:spPr>
          <a:xfrm flipV="1">
            <a:off x="5774439" y="4179400"/>
            <a:ext cx="815621" cy="17464"/>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34" name="Rectangle: Rounded Corners 33">
            <a:extLst>
              <a:ext uri="{FF2B5EF4-FFF2-40B4-BE49-F238E27FC236}">
                <a16:creationId xmlns:a16="http://schemas.microsoft.com/office/drawing/2014/main" xmlns="" id="{0ABF83FD-3449-4283-92F2-6700455A393A}"/>
              </a:ext>
            </a:extLst>
          </p:cNvPr>
          <p:cNvSpPr/>
          <p:nvPr/>
        </p:nvSpPr>
        <p:spPr>
          <a:xfrm>
            <a:off x="8983097" y="4646605"/>
            <a:ext cx="1668656" cy="934411"/>
          </a:xfrm>
          <a:prstGeom prst="roundRect">
            <a:avLst/>
          </a:prstGeom>
          <a:noFill/>
          <a:ln w="349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i="1" dirty="0">
                <a:solidFill>
                  <a:srgbClr val="4D4D4D"/>
                </a:solidFill>
              </a:rPr>
              <a:t>TREATMENT</a:t>
            </a:r>
          </a:p>
        </p:txBody>
      </p:sp>
      <p:cxnSp>
        <p:nvCxnSpPr>
          <p:cNvPr id="37" name="Connector: Elbow 36">
            <a:extLst>
              <a:ext uri="{FF2B5EF4-FFF2-40B4-BE49-F238E27FC236}">
                <a16:creationId xmlns:a16="http://schemas.microsoft.com/office/drawing/2014/main" xmlns="" id="{F09203AF-FCC9-4194-A064-E92CDC3BAA60}"/>
              </a:ext>
            </a:extLst>
          </p:cNvPr>
          <p:cNvCxnSpPr>
            <a:stCxn id="15" idx="2"/>
            <a:endCxn id="34" idx="1"/>
          </p:cNvCxnSpPr>
          <p:nvPr/>
        </p:nvCxnSpPr>
        <p:spPr>
          <a:xfrm rot="16200000" flipH="1">
            <a:off x="6735660" y="2866373"/>
            <a:ext cx="467205" cy="4027670"/>
          </a:xfrm>
          <a:prstGeom prst="bentConnector2">
            <a:avLst/>
          </a:prstGeom>
          <a:ln w="76200">
            <a:prstDash val="sys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385190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0E44733-3BD7-4FD7-88D9-C198660EA907}"/>
              </a:ext>
            </a:extLst>
          </p:cNvPr>
          <p:cNvSpPr>
            <a:spLocks noGrp="1"/>
          </p:cNvSpPr>
          <p:nvPr>
            <p:ph type="title"/>
          </p:nvPr>
        </p:nvSpPr>
        <p:spPr>
          <a:xfrm>
            <a:off x="838200" y="365126"/>
            <a:ext cx="10467975" cy="736318"/>
          </a:xfrm>
        </p:spPr>
        <p:txBody>
          <a:bodyPr/>
          <a:lstStyle/>
          <a:p>
            <a:r>
              <a:rPr lang="en-GB" dirty="0"/>
              <a:t>Cause and effect fishbone</a:t>
            </a:r>
          </a:p>
        </p:txBody>
      </p:sp>
      <p:cxnSp>
        <p:nvCxnSpPr>
          <p:cNvPr id="37" name="Straight Arrow Connector 36">
            <a:extLst>
              <a:ext uri="{FF2B5EF4-FFF2-40B4-BE49-F238E27FC236}">
                <a16:creationId xmlns:a16="http://schemas.microsoft.com/office/drawing/2014/main" xmlns="" id="{0B3BA5D0-528C-40D5-A54C-39F77CC3A637}"/>
              </a:ext>
            </a:extLst>
          </p:cNvPr>
          <p:cNvCxnSpPr>
            <a:cxnSpLocks/>
          </p:cNvCxnSpPr>
          <p:nvPr/>
        </p:nvCxnSpPr>
        <p:spPr>
          <a:xfrm flipV="1">
            <a:off x="3222683" y="3954693"/>
            <a:ext cx="5601057" cy="1493"/>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sp>
        <p:nvSpPr>
          <p:cNvPr id="38" name="Flowchart: Delay 37">
            <a:extLst>
              <a:ext uri="{FF2B5EF4-FFF2-40B4-BE49-F238E27FC236}">
                <a16:creationId xmlns:a16="http://schemas.microsoft.com/office/drawing/2014/main" xmlns="" id="{25D89C7A-872E-4982-9EB0-FF8F34C481D2}"/>
              </a:ext>
            </a:extLst>
          </p:cNvPr>
          <p:cNvSpPr/>
          <p:nvPr/>
        </p:nvSpPr>
        <p:spPr>
          <a:xfrm>
            <a:off x="8828231" y="2919664"/>
            <a:ext cx="2307886" cy="2024039"/>
          </a:xfrm>
          <a:prstGeom prst="flowChartDelay">
            <a:avLst/>
          </a:prstGeom>
          <a:solidFill>
            <a:schemeClr val="accent1">
              <a:alpha val="79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824858" eaLnBrk="0" fontAlgn="base" hangingPunct="0">
              <a:spcBef>
                <a:spcPct val="0"/>
              </a:spcBef>
              <a:spcAft>
                <a:spcPct val="0"/>
              </a:spcAft>
              <a:defRPr/>
            </a:pPr>
            <a:r>
              <a:rPr lang="en-GB" sz="2000" i="1" dirty="0">
                <a:solidFill>
                  <a:srgbClr val="002060"/>
                </a:solidFill>
                <a:latin typeface="Calibri"/>
              </a:rPr>
              <a:t>We don’t know who needs mental health support</a:t>
            </a:r>
          </a:p>
        </p:txBody>
      </p:sp>
      <p:cxnSp>
        <p:nvCxnSpPr>
          <p:cNvPr id="39" name="Straight Arrow Connector 38">
            <a:extLst>
              <a:ext uri="{FF2B5EF4-FFF2-40B4-BE49-F238E27FC236}">
                <a16:creationId xmlns:a16="http://schemas.microsoft.com/office/drawing/2014/main" xmlns="" id="{EA275D77-0CA3-4CB4-A8A1-21A0E59F3ABC}"/>
              </a:ext>
            </a:extLst>
          </p:cNvPr>
          <p:cNvCxnSpPr>
            <a:cxnSpLocks/>
          </p:cNvCxnSpPr>
          <p:nvPr/>
        </p:nvCxnSpPr>
        <p:spPr>
          <a:xfrm flipV="1">
            <a:off x="6916439" y="3967959"/>
            <a:ext cx="1265543" cy="1870575"/>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xmlns="" id="{876AA6E6-9249-4000-A69E-B3CA76E8EF84}"/>
              </a:ext>
            </a:extLst>
          </p:cNvPr>
          <p:cNvCxnSpPr>
            <a:cxnSpLocks/>
          </p:cNvCxnSpPr>
          <p:nvPr/>
        </p:nvCxnSpPr>
        <p:spPr>
          <a:xfrm>
            <a:off x="1638507" y="3010667"/>
            <a:ext cx="1507548" cy="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xmlns="" id="{426D9E44-233C-4F17-A39A-1BF235D23487}"/>
              </a:ext>
            </a:extLst>
          </p:cNvPr>
          <p:cNvCxnSpPr>
            <a:cxnSpLocks/>
          </p:cNvCxnSpPr>
          <p:nvPr/>
        </p:nvCxnSpPr>
        <p:spPr>
          <a:xfrm>
            <a:off x="1803112" y="4763299"/>
            <a:ext cx="1507548" cy="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42" name="TextBox 25">
            <a:extLst>
              <a:ext uri="{FF2B5EF4-FFF2-40B4-BE49-F238E27FC236}">
                <a16:creationId xmlns:a16="http://schemas.microsoft.com/office/drawing/2014/main" xmlns="" id="{6A52A0C2-EAFE-4A51-BAAF-0D5CD9006986}"/>
              </a:ext>
            </a:extLst>
          </p:cNvPr>
          <p:cNvSpPr txBox="1">
            <a:spLocks noChangeArrowheads="1"/>
          </p:cNvSpPr>
          <p:nvPr/>
        </p:nvSpPr>
        <p:spPr bwMode="auto">
          <a:xfrm>
            <a:off x="1244618" y="1717350"/>
            <a:ext cx="1901437" cy="338554"/>
          </a:xfrm>
          <a:prstGeom prst="rect">
            <a:avLst/>
          </a:prstGeom>
          <a:solidFill>
            <a:srgbClr val="002060"/>
          </a:solidFill>
          <a:ln w="19050">
            <a:noFill/>
            <a:miter lim="800000"/>
            <a:headEnd/>
            <a:tailEnd/>
          </a:ln>
        </p:spPr>
        <p:txBody>
          <a:bodyPr wrap="square">
            <a:spAutoFit/>
          </a:bodyPr>
          <a:lstStyle>
            <a:lvl1pPr>
              <a:defRPr sz="4000">
                <a:solidFill>
                  <a:schemeClr val="tx1"/>
                </a:solidFill>
                <a:latin typeface="Arial" panose="020B0604020202020204" pitchFamily="34" charset="0"/>
                <a:cs typeface="Arial" panose="020B0604020202020204" pitchFamily="34" charset="0"/>
              </a:defRPr>
            </a:lvl1pPr>
            <a:lvl2pPr marL="742950" indent="-285750">
              <a:defRPr sz="4000">
                <a:solidFill>
                  <a:schemeClr val="tx1"/>
                </a:solidFill>
                <a:latin typeface="Arial" panose="020B0604020202020204" pitchFamily="34" charset="0"/>
                <a:cs typeface="Arial" panose="020B0604020202020204" pitchFamily="34" charset="0"/>
              </a:defRPr>
            </a:lvl2pPr>
            <a:lvl3pPr marL="1143000" indent="-228600">
              <a:defRPr sz="4000">
                <a:solidFill>
                  <a:schemeClr val="tx1"/>
                </a:solidFill>
                <a:latin typeface="Arial" panose="020B0604020202020204" pitchFamily="34" charset="0"/>
                <a:cs typeface="Arial" panose="020B0604020202020204" pitchFamily="34" charset="0"/>
              </a:defRPr>
            </a:lvl3pPr>
            <a:lvl4pPr marL="1600200" indent="-228600">
              <a:defRPr sz="4000">
                <a:solidFill>
                  <a:schemeClr val="tx1"/>
                </a:solidFill>
                <a:latin typeface="Arial" panose="020B0604020202020204" pitchFamily="34" charset="0"/>
                <a:cs typeface="Arial" panose="020B0604020202020204" pitchFamily="34" charset="0"/>
              </a:defRPr>
            </a:lvl4pPr>
            <a:lvl5pPr marL="2057400" indent="-228600">
              <a:defRPr sz="4000">
                <a:solidFill>
                  <a:schemeClr val="tx1"/>
                </a:solidFill>
                <a:latin typeface="Arial" panose="020B0604020202020204" pitchFamily="34" charset="0"/>
                <a:cs typeface="Arial" panose="020B0604020202020204" pitchFamily="34" charset="0"/>
              </a:defRPr>
            </a:lvl5pPr>
            <a:lvl6pPr marL="2514600" indent="-228600" defTabSz="2073275" eaLnBrk="0" fontAlgn="base" hangingPunct="0">
              <a:spcBef>
                <a:spcPct val="0"/>
              </a:spcBef>
              <a:spcAft>
                <a:spcPct val="0"/>
              </a:spcAft>
              <a:defRPr sz="4000">
                <a:solidFill>
                  <a:schemeClr val="tx1"/>
                </a:solidFill>
                <a:latin typeface="Arial" panose="020B0604020202020204" pitchFamily="34" charset="0"/>
                <a:cs typeface="Arial" panose="020B0604020202020204" pitchFamily="34" charset="0"/>
              </a:defRPr>
            </a:lvl6pPr>
            <a:lvl7pPr marL="2971800" indent="-228600" defTabSz="2073275" eaLnBrk="0" fontAlgn="base" hangingPunct="0">
              <a:spcBef>
                <a:spcPct val="0"/>
              </a:spcBef>
              <a:spcAft>
                <a:spcPct val="0"/>
              </a:spcAft>
              <a:defRPr sz="4000">
                <a:solidFill>
                  <a:schemeClr val="tx1"/>
                </a:solidFill>
                <a:latin typeface="Arial" panose="020B0604020202020204" pitchFamily="34" charset="0"/>
                <a:cs typeface="Arial" panose="020B0604020202020204" pitchFamily="34" charset="0"/>
              </a:defRPr>
            </a:lvl7pPr>
            <a:lvl8pPr marL="3429000" indent="-228600" defTabSz="2073275" eaLnBrk="0" fontAlgn="base" hangingPunct="0">
              <a:spcBef>
                <a:spcPct val="0"/>
              </a:spcBef>
              <a:spcAft>
                <a:spcPct val="0"/>
              </a:spcAft>
              <a:defRPr sz="4000">
                <a:solidFill>
                  <a:schemeClr val="tx1"/>
                </a:solidFill>
                <a:latin typeface="Arial" panose="020B0604020202020204" pitchFamily="34" charset="0"/>
                <a:cs typeface="Arial" panose="020B0604020202020204" pitchFamily="34" charset="0"/>
              </a:defRPr>
            </a:lvl8pPr>
            <a:lvl9pPr marL="3886200" indent="-228600" defTabSz="2073275" eaLnBrk="0" fontAlgn="base" hangingPunct="0">
              <a:spcBef>
                <a:spcPct val="0"/>
              </a:spcBef>
              <a:spcAft>
                <a:spcPct val="0"/>
              </a:spcAft>
              <a:defRPr sz="4000">
                <a:solidFill>
                  <a:schemeClr val="tx1"/>
                </a:solidFill>
                <a:latin typeface="Arial" panose="020B0604020202020204" pitchFamily="34" charset="0"/>
                <a:cs typeface="Arial" panose="020B0604020202020204" pitchFamily="34" charset="0"/>
              </a:defRPr>
            </a:lvl9pPr>
          </a:lstStyle>
          <a:p>
            <a:pPr algn="ctr" defTabSz="824858" eaLnBrk="0" fontAlgn="base" hangingPunct="0">
              <a:spcBef>
                <a:spcPct val="0"/>
              </a:spcBef>
              <a:spcAft>
                <a:spcPct val="0"/>
              </a:spcAft>
            </a:pPr>
            <a:r>
              <a:rPr lang="en-GB" altLang="en-US" sz="1600" i="1" dirty="0">
                <a:solidFill>
                  <a:schemeClr val="bg1"/>
                </a:solidFill>
              </a:rPr>
              <a:t>Equipment</a:t>
            </a:r>
          </a:p>
        </p:txBody>
      </p:sp>
      <p:sp>
        <p:nvSpPr>
          <p:cNvPr id="43" name="TextBox 25">
            <a:extLst>
              <a:ext uri="{FF2B5EF4-FFF2-40B4-BE49-F238E27FC236}">
                <a16:creationId xmlns:a16="http://schemas.microsoft.com/office/drawing/2014/main" xmlns="" id="{0524A22A-FD47-47FC-B9FE-84EFA4DB4E5B}"/>
              </a:ext>
            </a:extLst>
          </p:cNvPr>
          <p:cNvSpPr txBox="1">
            <a:spLocks noChangeArrowheads="1"/>
          </p:cNvSpPr>
          <p:nvPr/>
        </p:nvSpPr>
        <p:spPr bwMode="auto">
          <a:xfrm>
            <a:off x="3665031" y="1716104"/>
            <a:ext cx="1901437" cy="338554"/>
          </a:xfrm>
          <a:prstGeom prst="rect">
            <a:avLst/>
          </a:prstGeom>
          <a:solidFill>
            <a:srgbClr val="002060"/>
          </a:solidFill>
          <a:ln w="19050">
            <a:noFill/>
            <a:miter lim="800000"/>
            <a:headEnd/>
            <a:tailEnd/>
          </a:ln>
        </p:spPr>
        <p:txBody>
          <a:bodyPr wrap="square">
            <a:spAutoFit/>
          </a:bodyPr>
          <a:lstStyle>
            <a:lvl1pPr>
              <a:defRPr sz="4000">
                <a:solidFill>
                  <a:schemeClr val="tx1"/>
                </a:solidFill>
                <a:latin typeface="Arial" panose="020B0604020202020204" pitchFamily="34" charset="0"/>
                <a:cs typeface="Arial" panose="020B0604020202020204" pitchFamily="34" charset="0"/>
              </a:defRPr>
            </a:lvl1pPr>
            <a:lvl2pPr marL="742950" indent="-285750">
              <a:defRPr sz="4000">
                <a:solidFill>
                  <a:schemeClr val="tx1"/>
                </a:solidFill>
                <a:latin typeface="Arial" panose="020B0604020202020204" pitchFamily="34" charset="0"/>
                <a:cs typeface="Arial" panose="020B0604020202020204" pitchFamily="34" charset="0"/>
              </a:defRPr>
            </a:lvl2pPr>
            <a:lvl3pPr marL="1143000" indent="-228600">
              <a:defRPr sz="4000">
                <a:solidFill>
                  <a:schemeClr val="tx1"/>
                </a:solidFill>
                <a:latin typeface="Arial" panose="020B0604020202020204" pitchFamily="34" charset="0"/>
                <a:cs typeface="Arial" panose="020B0604020202020204" pitchFamily="34" charset="0"/>
              </a:defRPr>
            </a:lvl3pPr>
            <a:lvl4pPr marL="1600200" indent="-228600">
              <a:defRPr sz="4000">
                <a:solidFill>
                  <a:schemeClr val="tx1"/>
                </a:solidFill>
                <a:latin typeface="Arial" panose="020B0604020202020204" pitchFamily="34" charset="0"/>
                <a:cs typeface="Arial" panose="020B0604020202020204" pitchFamily="34" charset="0"/>
              </a:defRPr>
            </a:lvl4pPr>
            <a:lvl5pPr marL="2057400" indent="-228600">
              <a:defRPr sz="4000">
                <a:solidFill>
                  <a:schemeClr val="tx1"/>
                </a:solidFill>
                <a:latin typeface="Arial" panose="020B0604020202020204" pitchFamily="34" charset="0"/>
                <a:cs typeface="Arial" panose="020B0604020202020204" pitchFamily="34" charset="0"/>
              </a:defRPr>
            </a:lvl5pPr>
            <a:lvl6pPr marL="2514600" indent="-228600" defTabSz="2073275" eaLnBrk="0" fontAlgn="base" hangingPunct="0">
              <a:spcBef>
                <a:spcPct val="0"/>
              </a:spcBef>
              <a:spcAft>
                <a:spcPct val="0"/>
              </a:spcAft>
              <a:defRPr sz="4000">
                <a:solidFill>
                  <a:schemeClr val="tx1"/>
                </a:solidFill>
                <a:latin typeface="Arial" panose="020B0604020202020204" pitchFamily="34" charset="0"/>
                <a:cs typeface="Arial" panose="020B0604020202020204" pitchFamily="34" charset="0"/>
              </a:defRPr>
            </a:lvl6pPr>
            <a:lvl7pPr marL="2971800" indent="-228600" defTabSz="2073275" eaLnBrk="0" fontAlgn="base" hangingPunct="0">
              <a:spcBef>
                <a:spcPct val="0"/>
              </a:spcBef>
              <a:spcAft>
                <a:spcPct val="0"/>
              </a:spcAft>
              <a:defRPr sz="4000">
                <a:solidFill>
                  <a:schemeClr val="tx1"/>
                </a:solidFill>
                <a:latin typeface="Arial" panose="020B0604020202020204" pitchFamily="34" charset="0"/>
                <a:cs typeface="Arial" panose="020B0604020202020204" pitchFamily="34" charset="0"/>
              </a:defRPr>
            </a:lvl7pPr>
            <a:lvl8pPr marL="3429000" indent="-228600" defTabSz="2073275" eaLnBrk="0" fontAlgn="base" hangingPunct="0">
              <a:spcBef>
                <a:spcPct val="0"/>
              </a:spcBef>
              <a:spcAft>
                <a:spcPct val="0"/>
              </a:spcAft>
              <a:defRPr sz="4000">
                <a:solidFill>
                  <a:schemeClr val="tx1"/>
                </a:solidFill>
                <a:latin typeface="Arial" panose="020B0604020202020204" pitchFamily="34" charset="0"/>
                <a:cs typeface="Arial" panose="020B0604020202020204" pitchFamily="34" charset="0"/>
              </a:defRPr>
            </a:lvl8pPr>
            <a:lvl9pPr marL="3886200" indent="-228600" defTabSz="2073275" eaLnBrk="0" fontAlgn="base" hangingPunct="0">
              <a:spcBef>
                <a:spcPct val="0"/>
              </a:spcBef>
              <a:spcAft>
                <a:spcPct val="0"/>
              </a:spcAft>
              <a:defRPr sz="4000">
                <a:solidFill>
                  <a:schemeClr val="tx1"/>
                </a:solidFill>
                <a:latin typeface="Arial" panose="020B0604020202020204" pitchFamily="34" charset="0"/>
                <a:cs typeface="Arial" panose="020B0604020202020204" pitchFamily="34" charset="0"/>
              </a:defRPr>
            </a:lvl9pPr>
          </a:lstStyle>
          <a:p>
            <a:pPr algn="ctr" defTabSz="824858" eaLnBrk="0" fontAlgn="base" hangingPunct="0">
              <a:spcBef>
                <a:spcPct val="0"/>
              </a:spcBef>
              <a:spcAft>
                <a:spcPct val="0"/>
              </a:spcAft>
            </a:pPr>
            <a:r>
              <a:rPr lang="en-GB" altLang="en-US" sz="1600" i="1" dirty="0">
                <a:solidFill>
                  <a:schemeClr val="bg1"/>
                </a:solidFill>
              </a:rPr>
              <a:t>Process</a:t>
            </a:r>
          </a:p>
        </p:txBody>
      </p:sp>
      <p:sp>
        <p:nvSpPr>
          <p:cNvPr id="44" name="TextBox 25">
            <a:extLst>
              <a:ext uri="{FF2B5EF4-FFF2-40B4-BE49-F238E27FC236}">
                <a16:creationId xmlns:a16="http://schemas.microsoft.com/office/drawing/2014/main" xmlns="" id="{227ED6D4-7ED0-45A1-BD66-9A8DE3992317}"/>
              </a:ext>
            </a:extLst>
          </p:cNvPr>
          <p:cNvSpPr txBox="1">
            <a:spLocks noChangeArrowheads="1"/>
          </p:cNvSpPr>
          <p:nvPr/>
        </p:nvSpPr>
        <p:spPr bwMode="auto">
          <a:xfrm>
            <a:off x="5965720" y="1709363"/>
            <a:ext cx="1901437" cy="338554"/>
          </a:xfrm>
          <a:prstGeom prst="rect">
            <a:avLst/>
          </a:prstGeom>
          <a:solidFill>
            <a:srgbClr val="002060"/>
          </a:solidFill>
          <a:ln w="19050">
            <a:noFill/>
            <a:miter lim="800000"/>
            <a:headEnd/>
            <a:tailEnd/>
          </a:ln>
        </p:spPr>
        <p:txBody>
          <a:bodyPr wrap="square">
            <a:spAutoFit/>
          </a:bodyPr>
          <a:lstStyle>
            <a:lvl1pPr>
              <a:defRPr sz="4000">
                <a:solidFill>
                  <a:schemeClr val="tx1"/>
                </a:solidFill>
                <a:latin typeface="Arial" panose="020B0604020202020204" pitchFamily="34" charset="0"/>
                <a:cs typeface="Arial" panose="020B0604020202020204" pitchFamily="34" charset="0"/>
              </a:defRPr>
            </a:lvl1pPr>
            <a:lvl2pPr marL="742950" indent="-285750">
              <a:defRPr sz="4000">
                <a:solidFill>
                  <a:schemeClr val="tx1"/>
                </a:solidFill>
                <a:latin typeface="Arial" panose="020B0604020202020204" pitchFamily="34" charset="0"/>
                <a:cs typeface="Arial" panose="020B0604020202020204" pitchFamily="34" charset="0"/>
              </a:defRPr>
            </a:lvl2pPr>
            <a:lvl3pPr marL="1143000" indent="-228600">
              <a:defRPr sz="4000">
                <a:solidFill>
                  <a:schemeClr val="tx1"/>
                </a:solidFill>
                <a:latin typeface="Arial" panose="020B0604020202020204" pitchFamily="34" charset="0"/>
                <a:cs typeface="Arial" panose="020B0604020202020204" pitchFamily="34" charset="0"/>
              </a:defRPr>
            </a:lvl3pPr>
            <a:lvl4pPr marL="1600200" indent="-228600">
              <a:defRPr sz="4000">
                <a:solidFill>
                  <a:schemeClr val="tx1"/>
                </a:solidFill>
                <a:latin typeface="Arial" panose="020B0604020202020204" pitchFamily="34" charset="0"/>
                <a:cs typeface="Arial" panose="020B0604020202020204" pitchFamily="34" charset="0"/>
              </a:defRPr>
            </a:lvl4pPr>
            <a:lvl5pPr marL="2057400" indent="-228600">
              <a:defRPr sz="4000">
                <a:solidFill>
                  <a:schemeClr val="tx1"/>
                </a:solidFill>
                <a:latin typeface="Arial" panose="020B0604020202020204" pitchFamily="34" charset="0"/>
                <a:cs typeface="Arial" panose="020B0604020202020204" pitchFamily="34" charset="0"/>
              </a:defRPr>
            </a:lvl5pPr>
            <a:lvl6pPr marL="2514600" indent="-228600" defTabSz="2073275" eaLnBrk="0" fontAlgn="base" hangingPunct="0">
              <a:spcBef>
                <a:spcPct val="0"/>
              </a:spcBef>
              <a:spcAft>
                <a:spcPct val="0"/>
              </a:spcAft>
              <a:defRPr sz="4000">
                <a:solidFill>
                  <a:schemeClr val="tx1"/>
                </a:solidFill>
                <a:latin typeface="Arial" panose="020B0604020202020204" pitchFamily="34" charset="0"/>
                <a:cs typeface="Arial" panose="020B0604020202020204" pitchFamily="34" charset="0"/>
              </a:defRPr>
            </a:lvl6pPr>
            <a:lvl7pPr marL="2971800" indent="-228600" defTabSz="2073275" eaLnBrk="0" fontAlgn="base" hangingPunct="0">
              <a:spcBef>
                <a:spcPct val="0"/>
              </a:spcBef>
              <a:spcAft>
                <a:spcPct val="0"/>
              </a:spcAft>
              <a:defRPr sz="4000">
                <a:solidFill>
                  <a:schemeClr val="tx1"/>
                </a:solidFill>
                <a:latin typeface="Arial" panose="020B0604020202020204" pitchFamily="34" charset="0"/>
                <a:cs typeface="Arial" panose="020B0604020202020204" pitchFamily="34" charset="0"/>
              </a:defRPr>
            </a:lvl7pPr>
            <a:lvl8pPr marL="3429000" indent="-228600" defTabSz="2073275" eaLnBrk="0" fontAlgn="base" hangingPunct="0">
              <a:spcBef>
                <a:spcPct val="0"/>
              </a:spcBef>
              <a:spcAft>
                <a:spcPct val="0"/>
              </a:spcAft>
              <a:defRPr sz="4000">
                <a:solidFill>
                  <a:schemeClr val="tx1"/>
                </a:solidFill>
                <a:latin typeface="Arial" panose="020B0604020202020204" pitchFamily="34" charset="0"/>
                <a:cs typeface="Arial" panose="020B0604020202020204" pitchFamily="34" charset="0"/>
              </a:defRPr>
            </a:lvl8pPr>
            <a:lvl9pPr marL="3886200" indent="-228600" defTabSz="2073275" eaLnBrk="0" fontAlgn="base" hangingPunct="0">
              <a:spcBef>
                <a:spcPct val="0"/>
              </a:spcBef>
              <a:spcAft>
                <a:spcPct val="0"/>
              </a:spcAft>
              <a:defRPr sz="4000">
                <a:solidFill>
                  <a:schemeClr val="tx1"/>
                </a:solidFill>
                <a:latin typeface="Arial" panose="020B0604020202020204" pitchFamily="34" charset="0"/>
                <a:cs typeface="Arial" panose="020B0604020202020204" pitchFamily="34" charset="0"/>
              </a:defRPr>
            </a:lvl9pPr>
          </a:lstStyle>
          <a:p>
            <a:pPr algn="ctr" defTabSz="824858" eaLnBrk="0" fontAlgn="base" hangingPunct="0">
              <a:spcBef>
                <a:spcPct val="0"/>
              </a:spcBef>
              <a:spcAft>
                <a:spcPct val="0"/>
              </a:spcAft>
            </a:pPr>
            <a:r>
              <a:rPr lang="en-GB" altLang="en-US" sz="1600" i="1" dirty="0">
                <a:solidFill>
                  <a:schemeClr val="bg1"/>
                </a:solidFill>
              </a:rPr>
              <a:t>People</a:t>
            </a:r>
          </a:p>
        </p:txBody>
      </p:sp>
      <p:sp>
        <p:nvSpPr>
          <p:cNvPr id="45" name="TextBox 25">
            <a:extLst>
              <a:ext uri="{FF2B5EF4-FFF2-40B4-BE49-F238E27FC236}">
                <a16:creationId xmlns:a16="http://schemas.microsoft.com/office/drawing/2014/main" xmlns="" id="{8C414935-CD3D-4492-96CF-8C1F639A6EEC}"/>
              </a:ext>
            </a:extLst>
          </p:cNvPr>
          <p:cNvSpPr txBox="1">
            <a:spLocks noChangeArrowheads="1"/>
          </p:cNvSpPr>
          <p:nvPr/>
        </p:nvSpPr>
        <p:spPr bwMode="auto">
          <a:xfrm>
            <a:off x="1244618" y="5858903"/>
            <a:ext cx="1901437" cy="338554"/>
          </a:xfrm>
          <a:prstGeom prst="rect">
            <a:avLst/>
          </a:prstGeom>
          <a:solidFill>
            <a:srgbClr val="002060"/>
          </a:solidFill>
          <a:ln w="19050">
            <a:noFill/>
            <a:miter lim="800000"/>
            <a:headEnd/>
            <a:tailEnd/>
          </a:ln>
        </p:spPr>
        <p:txBody>
          <a:bodyPr wrap="square">
            <a:spAutoFit/>
          </a:bodyPr>
          <a:lstStyle>
            <a:lvl1pPr>
              <a:defRPr sz="4000">
                <a:solidFill>
                  <a:schemeClr val="tx1"/>
                </a:solidFill>
                <a:latin typeface="Arial" panose="020B0604020202020204" pitchFamily="34" charset="0"/>
                <a:cs typeface="Arial" panose="020B0604020202020204" pitchFamily="34" charset="0"/>
              </a:defRPr>
            </a:lvl1pPr>
            <a:lvl2pPr marL="742950" indent="-285750">
              <a:defRPr sz="4000">
                <a:solidFill>
                  <a:schemeClr val="tx1"/>
                </a:solidFill>
                <a:latin typeface="Arial" panose="020B0604020202020204" pitchFamily="34" charset="0"/>
                <a:cs typeface="Arial" panose="020B0604020202020204" pitchFamily="34" charset="0"/>
              </a:defRPr>
            </a:lvl2pPr>
            <a:lvl3pPr marL="1143000" indent="-228600">
              <a:defRPr sz="4000">
                <a:solidFill>
                  <a:schemeClr val="tx1"/>
                </a:solidFill>
                <a:latin typeface="Arial" panose="020B0604020202020204" pitchFamily="34" charset="0"/>
                <a:cs typeface="Arial" panose="020B0604020202020204" pitchFamily="34" charset="0"/>
              </a:defRPr>
            </a:lvl3pPr>
            <a:lvl4pPr marL="1600200" indent="-228600">
              <a:defRPr sz="4000">
                <a:solidFill>
                  <a:schemeClr val="tx1"/>
                </a:solidFill>
                <a:latin typeface="Arial" panose="020B0604020202020204" pitchFamily="34" charset="0"/>
                <a:cs typeface="Arial" panose="020B0604020202020204" pitchFamily="34" charset="0"/>
              </a:defRPr>
            </a:lvl4pPr>
            <a:lvl5pPr marL="2057400" indent="-228600">
              <a:defRPr sz="4000">
                <a:solidFill>
                  <a:schemeClr val="tx1"/>
                </a:solidFill>
                <a:latin typeface="Arial" panose="020B0604020202020204" pitchFamily="34" charset="0"/>
                <a:cs typeface="Arial" panose="020B0604020202020204" pitchFamily="34" charset="0"/>
              </a:defRPr>
            </a:lvl5pPr>
            <a:lvl6pPr marL="2514600" indent="-228600" defTabSz="2073275" eaLnBrk="0" fontAlgn="base" hangingPunct="0">
              <a:spcBef>
                <a:spcPct val="0"/>
              </a:spcBef>
              <a:spcAft>
                <a:spcPct val="0"/>
              </a:spcAft>
              <a:defRPr sz="4000">
                <a:solidFill>
                  <a:schemeClr val="tx1"/>
                </a:solidFill>
                <a:latin typeface="Arial" panose="020B0604020202020204" pitchFamily="34" charset="0"/>
                <a:cs typeface="Arial" panose="020B0604020202020204" pitchFamily="34" charset="0"/>
              </a:defRPr>
            </a:lvl6pPr>
            <a:lvl7pPr marL="2971800" indent="-228600" defTabSz="2073275" eaLnBrk="0" fontAlgn="base" hangingPunct="0">
              <a:spcBef>
                <a:spcPct val="0"/>
              </a:spcBef>
              <a:spcAft>
                <a:spcPct val="0"/>
              </a:spcAft>
              <a:defRPr sz="4000">
                <a:solidFill>
                  <a:schemeClr val="tx1"/>
                </a:solidFill>
                <a:latin typeface="Arial" panose="020B0604020202020204" pitchFamily="34" charset="0"/>
                <a:cs typeface="Arial" panose="020B0604020202020204" pitchFamily="34" charset="0"/>
              </a:defRPr>
            </a:lvl7pPr>
            <a:lvl8pPr marL="3429000" indent="-228600" defTabSz="2073275" eaLnBrk="0" fontAlgn="base" hangingPunct="0">
              <a:spcBef>
                <a:spcPct val="0"/>
              </a:spcBef>
              <a:spcAft>
                <a:spcPct val="0"/>
              </a:spcAft>
              <a:defRPr sz="4000">
                <a:solidFill>
                  <a:schemeClr val="tx1"/>
                </a:solidFill>
                <a:latin typeface="Arial" panose="020B0604020202020204" pitchFamily="34" charset="0"/>
                <a:cs typeface="Arial" panose="020B0604020202020204" pitchFamily="34" charset="0"/>
              </a:defRPr>
            </a:lvl8pPr>
            <a:lvl9pPr marL="3886200" indent="-228600" defTabSz="2073275" eaLnBrk="0" fontAlgn="base" hangingPunct="0">
              <a:spcBef>
                <a:spcPct val="0"/>
              </a:spcBef>
              <a:spcAft>
                <a:spcPct val="0"/>
              </a:spcAft>
              <a:defRPr sz="4000">
                <a:solidFill>
                  <a:schemeClr val="tx1"/>
                </a:solidFill>
                <a:latin typeface="Arial" panose="020B0604020202020204" pitchFamily="34" charset="0"/>
                <a:cs typeface="Arial" panose="020B0604020202020204" pitchFamily="34" charset="0"/>
              </a:defRPr>
            </a:lvl9pPr>
          </a:lstStyle>
          <a:p>
            <a:pPr algn="ctr" defTabSz="824858" eaLnBrk="0" fontAlgn="base" hangingPunct="0">
              <a:spcBef>
                <a:spcPct val="0"/>
              </a:spcBef>
              <a:spcAft>
                <a:spcPct val="0"/>
              </a:spcAft>
            </a:pPr>
            <a:r>
              <a:rPr lang="en-GB" altLang="en-US" sz="1600" i="1" dirty="0">
                <a:solidFill>
                  <a:schemeClr val="bg1"/>
                </a:solidFill>
              </a:rPr>
              <a:t>Materials</a:t>
            </a:r>
          </a:p>
        </p:txBody>
      </p:sp>
      <p:sp>
        <p:nvSpPr>
          <p:cNvPr id="46" name="TextBox 25">
            <a:extLst>
              <a:ext uri="{FF2B5EF4-FFF2-40B4-BE49-F238E27FC236}">
                <a16:creationId xmlns:a16="http://schemas.microsoft.com/office/drawing/2014/main" xmlns="" id="{B96916F1-804C-473E-AC4C-77A5845747B3}"/>
              </a:ext>
            </a:extLst>
          </p:cNvPr>
          <p:cNvSpPr txBox="1">
            <a:spLocks noChangeArrowheads="1"/>
          </p:cNvSpPr>
          <p:nvPr/>
        </p:nvSpPr>
        <p:spPr bwMode="auto">
          <a:xfrm>
            <a:off x="3665031" y="5858903"/>
            <a:ext cx="1901437" cy="338554"/>
          </a:xfrm>
          <a:prstGeom prst="rect">
            <a:avLst/>
          </a:prstGeom>
          <a:solidFill>
            <a:srgbClr val="002060"/>
          </a:solidFill>
          <a:ln w="19050">
            <a:noFill/>
            <a:miter lim="800000"/>
            <a:headEnd/>
            <a:tailEnd/>
          </a:ln>
        </p:spPr>
        <p:txBody>
          <a:bodyPr wrap="square">
            <a:spAutoFit/>
          </a:bodyPr>
          <a:lstStyle>
            <a:lvl1pPr>
              <a:defRPr sz="4000">
                <a:solidFill>
                  <a:schemeClr val="tx1"/>
                </a:solidFill>
                <a:latin typeface="Arial" panose="020B0604020202020204" pitchFamily="34" charset="0"/>
                <a:cs typeface="Arial" panose="020B0604020202020204" pitchFamily="34" charset="0"/>
              </a:defRPr>
            </a:lvl1pPr>
            <a:lvl2pPr marL="742950" indent="-285750">
              <a:defRPr sz="4000">
                <a:solidFill>
                  <a:schemeClr val="tx1"/>
                </a:solidFill>
                <a:latin typeface="Arial" panose="020B0604020202020204" pitchFamily="34" charset="0"/>
                <a:cs typeface="Arial" panose="020B0604020202020204" pitchFamily="34" charset="0"/>
              </a:defRPr>
            </a:lvl2pPr>
            <a:lvl3pPr marL="1143000" indent="-228600">
              <a:defRPr sz="4000">
                <a:solidFill>
                  <a:schemeClr val="tx1"/>
                </a:solidFill>
                <a:latin typeface="Arial" panose="020B0604020202020204" pitchFamily="34" charset="0"/>
                <a:cs typeface="Arial" panose="020B0604020202020204" pitchFamily="34" charset="0"/>
              </a:defRPr>
            </a:lvl3pPr>
            <a:lvl4pPr marL="1600200" indent="-228600">
              <a:defRPr sz="4000">
                <a:solidFill>
                  <a:schemeClr val="tx1"/>
                </a:solidFill>
                <a:latin typeface="Arial" panose="020B0604020202020204" pitchFamily="34" charset="0"/>
                <a:cs typeface="Arial" panose="020B0604020202020204" pitchFamily="34" charset="0"/>
              </a:defRPr>
            </a:lvl4pPr>
            <a:lvl5pPr marL="2057400" indent="-228600">
              <a:defRPr sz="4000">
                <a:solidFill>
                  <a:schemeClr val="tx1"/>
                </a:solidFill>
                <a:latin typeface="Arial" panose="020B0604020202020204" pitchFamily="34" charset="0"/>
                <a:cs typeface="Arial" panose="020B0604020202020204" pitchFamily="34" charset="0"/>
              </a:defRPr>
            </a:lvl5pPr>
            <a:lvl6pPr marL="2514600" indent="-228600" defTabSz="2073275" eaLnBrk="0" fontAlgn="base" hangingPunct="0">
              <a:spcBef>
                <a:spcPct val="0"/>
              </a:spcBef>
              <a:spcAft>
                <a:spcPct val="0"/>
              </a:spcAft>
              <a:defRPr sz="4000">
                <a:solidFill>
                  <a:schemeClr val="tx1"/>
                </a:solidFill>
                <a:latin typeface="Arial" panose="020B0604020202020204" pitchFamily="34" charset="0"/>
                <a:cs typeface="Arial" panose="020B0604020202020204" pitchFamily="34" charset="0"/>
              </a:defRPr>
            </a:lvl6pPr>
            <a:lvl7pPr marL="2971800" indent="-228600" defTabSz="2073275" eaLnBrk="0" fontAlgn="base" hangingPunct="0">
              <a:spcBef>
                <a:spcPct val="0"/>
              </a:spcBef>
              <a:spcAft>
                <a:spcPct val="0"/>
              </a:spcAft>
              <a:defRPr sz="4000">
                <a:solidFill>
                  <a:schemeClr val="tx1"/>
                </a:solidFill>
                <a:latin typeface="Arial" panose="020B0604020202020204" pitchFamily="34" charset="0"/>
                <a:cs typeface="Arial" panose="020B0604020202020204" pitchFamily="34" charset="0"/>
              </a:defRPr>
            </a:lvl7pPr>
            <a:lvl8pPr marL="3429000" indent="-228600" defTabSz="2073275" eaLnBrk="0" fontAlgn="base" hangingPunct="0">
              <a:spcBef>
                <a:spcPct val="0"/>
              </a:spcBef>
              <a:spcAft>
                <a:spcPct val="0"/>
              </a:spcAft>
              <a:defRPr sz="4000">
                <a:solidFill>
                  <a:schemeClr val="tx1"/>
                </a:solidFill>
                <a:latin typeface="Arial" panose="020B0604020202020204" pitchFamily="34" charset="0"/>
                <a:cs typeface="Arial" panose="020B0604020202020204" pitchFamily="34" charset="0"/>
              </a:defRPr>
            </a:lvl8pPr>
            <a:lvl9pPr marL="3886200" indent="-228600" defTabSz="2073275" eaLnBrk="0" fontAlgn="base" hangingPunct="0">
              <a:spcBef>
                <a:spcPct val="0"/>
              </a:spcBef>
              <a:spcAft>
                <a:spcPct val="0"/>
              </a:spcAft>
              <a:defRPr sz="4000">
                <a:solidFill>
                  <a:schemeClr val="tx1"/>
                </a:solidFill>
                <a:latin typeface="Arial" panose="020B0604020202020204" pitchFamily="34" charset="0"/>
                <a:cs typeface="Arial" panose="020B0604020202020204" pitchFamily="34" charset="0"/>
              </a:defRPr>
            </a:lvl9pPr>
          </a:lstStyle>
          <a:p>
            <a:pPr algn="ctr" defTabSz="824858" eaLnBrk="0" fontAlgn="base" hangingPunct="0">
              <a:spcBef>
                <a:spcPct val="0"/>
              </a:spcBef>
              <a:spcAft>
                <a:spcPct val="0"/>
              </a:spcAft>
            </a:pPr>
            <a:r>
              <a:rPr lang="en-GB" altLang="en-US" sz="1600" i="1" dirty="0">
                <a:solidFill>
                  <a:schemeClr val="bg1"/>
                </a:solidFill>
              </a:rPr>
              <a:t>Management</a:t>
            </a:r>
          </a:p>
        </p:txBody>
      </p:sp>
      <p:sp>
        <p:nvSpPr>
          <p:cNvPr id="47" name="TextBox 25">
            <a:extLst>
              <a:ext uri="{FF2B5EF4-FFF2-40B4-BE49-F238E27FC236}">
                <a16:creationId xmlns:a16="http://schemas.microsoft.com/office/drawing/2014/main" xmlns="" id="{23A30EA9-8A52-486D-9866-9DF702B205A4}"/>
              </a:ext>
            </a:extLst>
          </p:cNvPr>
          <p:cNvSpPr txBox="1">
            <a:spLocks noChangeArrowheads="1"/>
          </p:cNvSpPr>
          <p:nvPr/>
        </p:nvSpPr>
        <p:spPr bwMode="auto">
          <a:xfrm>
            <a:off x="6085444" y="5884335"/>
            <a:ext cx="1901437" cy="338554"/>
          </a:xfrm>
          <a:prstGeom prst="rect">
            <a:avLst/>
          </a:prstGeom>
          <a:solidFill>
            <a:srgbClr val="002060"/>
          </a:solidFill>
          <a:ln w="19050">
            <a:noFill/>
            <a:miter lim="800000"/>
            <a:headEnd/>
            <a:tailEnd/>
          </a:ln>
        </p:spPr>
        <p:txBody>
          <a:bodyPr wrap="square">
            <a:spAutoFit/>
          </a:bodyPr>
          <a:lstStyle>
            <a:lvl1pPr>
              <a:defRPr sz="4000">
                <a:solidFill>
                  <a:schemeClr val="tx1"/>
                </a:solidFill>
                <a:latin typeface="Arial" panose="020B0604020202020204" pitchFamily="34" charset="0"/>
                <a:cs typeface="Arial" panose="020B0604020202020204" pitchFamily="34" charset="0"/>
              </a:defRPr>
            </a:lvl1pPr>
            <a:lvl2pPr marL="742950" indent="-285750">
              <a:defRPr sz="4000">
                <a:solidFill>
                  <a:schemeClr val="tx1"/>
                </a:solidFill>
                <a:latin typeface="Arial" panose="020B0604020202020204" pitchFamily="34" charset="0"/>
                <a:cs typeface="Arial" panose="020B0604020202020204" pitchFamily="34" charset="0"/>
              </a:defRPr>
            </a:lvl2pPr>
            <a:lvl3pPr marL="1143000" indent="-228600">
              <a:defRPr sz="4000">
                <a:solidFill>
                  <a:schemeClr val="tx1"/>
                </a:solidFill>
                <a:latin typeface="Arial" panose="020B0604020202020204" pitchFamily="34" charset="0"/>
                <a:cs typeface="Arial" panose="020B0604020202020204" pitchFamily="34" charset="0"/>
              </a:defRPr>
            </a:lvl3pPr>
            <a:lvl4pPr marL="1600200" indent="-228600">
              <a:defRPr sz="4000">
                <a:solidFill>
                  <a:schemeClr val="tx1"/>
                </a:solidFill>
                <a:latin typeface="Arial" panose="020B0604020202020204" pitchFamily="34" charset="0"/>
                <a:cs typeface="Arial" panose="020B0604020202020204" pitchFamily="34" charset="0"/>
              </a:defRPr>
            </a:lvl4pPr>
            <a:lvl5pPr marL="2057400" indent="-228600">
              <a:defRPr sz="4000">
                <a:solidFill>
                  <a:schemeClr val="tx1"/>
                </a:solidFill>
                <a:latin typeface="Arial" panose="020B0604020202020204" pitchFamily="34" charset="0"/>
                <a:cs typeface="Arial" panose="020B0604020202020204" pitchFamily="34" charset="0"/>
              </a:defRPr>
            </a:lvl5pPr>
            <a:lvl6pPr marL="2514600" indent="-228600" defTabSz="2073275" eaLnBrk="0" fontAlgn="base" hangingPunct="0">
              <a:spcBef>
                <a:spcPct val="0"/>
              </a:spcBef>
              <a:spcAft>
                <a:spcPct val="0"/>
              </a:spcAft>
              <a:defRPr sz="4000">
                <a:solidFill>
                  <a:schemeClr val="tx1"/>
                </a:solidFill>
                <a:latin typeface="Arial" panose="020B0604020202020204" pitchFamily="34" charset="0"/>
                <a:cs typeface="Arial" panose="020B0604020202020204" pitchFamily="34" charset="0"/>
              </a:defRPr>
            </a:lvl6pPr>
            <a:lvl7pPr marL="2971800" indent="-228600" defTabSz="2073275" eaLnBrk="0" fontAlgn="base" hangingPunct="0">
              <a:spcBef>
                <a:spcPct val="0"/>
              </a:spcBef>
              <a:spcAft>
                <a:spcPct val="0"/>
              </a:spcAft>
              <a:defRPr sz="4000">
                <a:solidFill>
                  <a:schemeClr val="tx1"/>
                </a:solidFill>
                <a:latin typeface="Arial" panose="020B0604020202020204" pitchFamily="34" charset="0"/>
                <a:cs typeface="Arial" panose="020B0604020202020204" pitchFamily="34" charset="0"/>
              </a:defRPr>
            </a:lvl7pPr>
            <a:lvl8pPr marL="3429000" indent="-228600" defTabSz="2073275" eaLnBrk="0" fontAlgn="base" hangingPunct="0">
              <a:spcBef>
                <a:spcPct val="0"/>
              </a:spcBef>
              <a:spcAft>
                <a:spcPct val="0"/>
              </a:spcAft>
              <a:defRPr sz="4000">
                <a:solidFill>
                  <a:schemeClr val="tx1"/>
                </a:solidFill>
                <a:latin typeface="Arial" panose="020B0604020202020204" pitchFamily="34" charset="0"/>
                <a:cs typeface="Arial" panose="020B0604020202020204" pitchFamily="34" charset="0"/>
              </a:defRPr>
            </a:lvl8pPr>
            <a:lvl9pPr marL="3886200" indent="-228600" defTabSz="2073275" eaLnBrk="0" fontAlgn="base" hangingPunct="0">
              <a:spcBef>
                <a:spcPct val="0"/>
              </a:spcBef>
              <a:spcAft>
                <a:spcPct val="0"/>
              </a:spcAft>
              <a:defRPr sz="4000">
                <a:solidFill>
                  <a:schemeClr val="tx1"/>
                </a:solidFill>
                <a:latin typeface="Arial" panose="020B0604020202020204" pitchFamily="34" charset="0"/>
                <a:cs typeface="Arial" panose="020B0604020202020204" pitchFamily="34" charset="0"/>
              </a:defRPr>
            </a:lvl9pPr>
          </a:lstStyle>
          <a:p>
            <a:pPr algn="ctr" defTabSz="824858" eaLnBrk="0" fontAlgn="base" hangingPunct="0">
              <a:spcBef>
                <a:spcPct val="0"/>
              </a:spcBef>
              <a:spcAft>
                <a:spcPct val="0"/>
              </a:spcAft>
            </a:pPr>
            <a:r>
              <a:rPr lang="en-GB" altLang="en-US" sz="1600" i="1" dirty="0">
                <a:solidFill>
                  <a:schemeClr val="bg1"/>
                </a:solidFill>
              </a:rPr>
              <a:t>Environment</a:t>
            </a:r>
          </a:p>
        </p:txBody>
      </p:sp>
      <p:cxnSp>
        <p:nvCxnSpPr>
          <p:cNvPr id="48" name="Straight Arrow Connector 47">
            <a:extLst>
              <a:ext uri="{FF2B5EF4-FFF2-40B4-BE49-F238E27FC236}">
                <a16:creationId xmlns:a16="http://schemas.microsoft.com/office/drawing/2014/main" xmlns="" id="{CFA5E262-8CBE-4A1D-B311-10598CA94CCA}"/>
              </a:ext>
            </a:extLst>
          </p:cNvPr>
          <p:cNvCxnSpPr>
            <a:cxnSpLocks/>
          </p:cNvCxnSpPr>
          <p:nvPr/>
        </p:nvCxnSpPr>
        <p:spPr>
          <a:xfrm>
            <a:off x="3947383" y="4619406"/>
            <a:ext cx="1507548" cy="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xmlns="" id="{B73C9497-D87A-44EE-B507-8DE28E34FCF2}"/>
              </a:ext>
            </a:extLst>
          </p:cNvPr>
          <p:cNvCxnSpPr>
            <a:cxnSpLocks/>
          </p:cNvCxnSpPr>
          <p:nvPr/>
        </p:nvCxnSpPr>
        <p:spPr>
          <a:xfrm>
            <a:off x="3443327" y="5340424"/>
            <a:ext cx="1507548" cy="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xmlns="" id="{1313E634-8FE9-4D29-A73A-935917BC87FD}"/>
              </a:ext>
            </a:extLst>
          </p:cNvPr>
          <p:cNvCxnSpPr>
            <a:cxnSpLocks/>
          </p:cNvCxnSpPr>
          <p:nvPr/>
        </p:nvCxnSpPr>
        <p:spPr>
          <a:xfrm>
            <a:off x="3974706" y="3089935"/>
            <a:ext cx="1507548" cy="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xmlns="" id="{D04710BD-BE53-47D9-865A-4F13BB2732F3}"/>
              </a:ext>
            </a:extLst>
          </p:cNvPr>
          <p:cNvCxnSpPr>
            <a:cxnSpLocks/>
          </p:cNvCxnSpPr>
          <p:nvPr/>
        </p:nvCxnSpPr>
        <p:spPr>
          <a:xfrm>
            <a:off x="5829623" y="2818069"/>
            <a:ext cx="1507548" cy="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xmlns="" id="{637EDA82-68D5-421A-A7FD-72E9527DD0AD}"/>
              </a:ext>
            </a:extLst>
          </p:cNvPr>
          <p:cNvCxnSpPr>
            <a:cxnSpLocks/>
          </p:cNvCxnSpPr>
          <p:nvPr/>
        </p:nvCxnSpPr>
        <p:spPr>
          <a:xfrm>
            <a:off x="6284743" y="3528259"/>
            <a:ext cx="1507548" cy="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54" name="Straight Arrow Connector 53">
            <a:extLst>
              <a:ext uri="{FF2B5EF4-FFF2-40B4-BE49-F238E27FC236}">
                <a16:creationId xmlns:a16="http://schemas.microsoft.com/office/drawing/2014/main" xmlns="" id="{3B449C66-A7C6-4896-82D9-D52D3292DB44}"/>
              </a:ext>
            </a:extLst>
          </p:cNvPr>
          <p:cNvCxnSpPr>
            <a:cxnSpLocks/>
          </p:cNvCxnSpPr>
          <p:nvPr/>
        </p:nvCxnSpPr>
        <p:spPr>
          <a:xfrm>
            <a:off x="6035615" y="4619406"/>
            <a:ext cx="1507548" cy="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xmlns="" id="{78CEB79F-5DA2-4028-AC7A-78FB5F4F3FB5}"/>
              </a:ext>
            </a:extLst>
          </p:cNvPr>
          <p:cNvCxnSpPr>
            <a:cxnSpLocks/>
          </p:cNvCxnSpPr>
          <p:nvPr/>
        </p:nvCxnSpPr>
        <p:spPr>
          <a:xfrm>
            <a:off x="5544109" y="5340424"/>
            <a:ext cx="1507548" cy="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xmlns="" id="{2F0878C1-C6AF-450C-8174-640AE8D04F29}"/>
              </a:ext>
            </a:extLst>
          </p:cNvPr>
          <p:cNvCxnSpPr>
            <a:cxnSpLocks/>
          </p:cNvCxnSpPr>
          <p:nvPr/>
        </p:nvCxnSpPr>
        <p:spPr>
          <a:xfrm>
            <a:off x="7012740" y="2126224"/>
            <a:ext cx="1164574" cy="185867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xmlns="" id="{125D4ED9-8590-4D2C-AC23-F3BCA720E653}"/>
              </a:ext>
            </a:extLst>
          </p:cNvPr>
          <p:cNvCxnSpPr>
            <a:cxnSpLocks/>
          </p:cNvCxnSpPr>
          <p:nvPr/>
        </p:nvCxnSpPr>
        <p:spPr>
          <a:xfrm>
            <a:off x="4938157" y="2081332"/>
            <a:ext cx="1164574" cy="185867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a:extLst>
              <a:ext uri="{FF2B5EF4-FFF2-40B4-BE49-F238E27FC236}">
                <a16:creationId xmlns:a16="http://schemas.microsoft.com/office/drawing/2014/main" xmlns="" id="{052FCE7E-2B06-4B45-88F5-9B5C52D7439E}"/>
              </a:ext>
            </a:extLst>
          </p:cNvPr>
          <p:cNvCxnSpPr>
            <a:cxnSpLocks/>
          </p:cNvCxnSpPr>
          <p:nvPr/>
        </p:nvCxnSpPr>
        <p:spPr>
          <a:xfrm>
            <a:off x="2792289" y="2091785"/>
            <a:ext cx="1164574" cy="185867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xmlns="" id="{138F558B-FDD2-4D07-9A0B-B5F2D1DE97F6}"/>
              </a:ext>
            </a:extLst>
          </p:cNvPr>
          <p:cNvCxnSpPr>
            <a:cxnSpLocks/>
          </p:cNvCxnSpPr>
          <p:nvPr/>
        </p:nvCxnSpPr>
        <p:spPr>
          <a:xfrm flipV="1">
            <a:off x="4856421" y="3948306"/>
            <a:ext cx="1265543" cy="1870575"/>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60" name="Straight Arrow Connector 59">
            <a:extLst>
              <a:ext uri="{FF2B5EF4-FFF2-40B4-BE49-F238E27FC236}">
                <a16:creationId xmlns:a16="http://schemas.microsoft.com/office/drawing/2014/main" xmlns="" id="{53C031B3-4FDD-4958-B360-7B93785A2993}"/>
              </a:ext>
            </a:extLst>
          </p:cNvPr>
          <p:cNvCxnSpPr>
            <a:cxnSpLocks/>
          </p:cNvCxnSpPr>
          <p:nvPr/>
        </p:nvCxnSpPr>
        <p:spPr>
          <a:xfrm flipV="1">
            <a:off x="2689318" y="3936856"/>
            <a:ext cx="1265543" cy="1870575"/>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61" name="TextBox 25">
            <a:extLst>
              <a:ext uri="{FF2B5EF4-FFF2-40B4-BE49-F238E27FC236}">
                <a16:creationId xmlns:a16="http://schemas.microsoft.com/office/drawing/2014/main" xmlns="" id="{AB2AFBA8-8C98-4F1D-9BE1-FAFD1CEEB680}"/>
              </a:ext>
            </a:extLst>
          </p:cNvPr>
          <p:cNvSpPr txBox="1">
            <a:spLocks noChangeArrowheads="1"/>
          </p:cNvSpPr>
          <p:nvPr/>
        </p:nvSpPr>
        <p:spPr bwMode="auto">
          <a:xfrm>
            <a:off x="1752463" y="4188607"/>
            <a:ext cx="153434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4000">
                <a:solidFill>
                  <a:schemeClr val="tx1"/>
                </a:solidFill>
                <a:latin typeface="Arial" panose="020B0604020202020204" pitchFamily="34" charset="0"/>
                <a:cs typeface="Arial" panose="020B0604020202020204" pitchFamily="34" charset="0"/>
              </a:defRPr>
            </a:lvl1pPr>
            <a:lvl2pPr marL="742950" indent="-285750">
              <a:defRPr sz="4000">
                <a:solidFill>
                  <a:schemeClr val="tx1"/>
                </a:solidFill>
                <a:latin typeface="Arial" panose="020B0604020202020204" pitchFamily="34" charset="0"/>
                <a:cs typeface="Arial" panose="020B0604020202020204" pitchFamily="34" charset="0"/>
              </a:defRPr>
            </a:lvl2pPr>
            <a:lvl3pPr marL="1143000" indent="-228600">
              <a:defRPr sz="4000">
                <a:solidFill>
                  <a:schemeClr val="tx1"/>
                </a:solidFill>
                <a:latin typeface="Arial" panose="020B0604020202020204" pitchFamily="34" charset="0"/>
                <a:cs typeface="Arial" panose="020B0604020202020204" pitchFamily="34" charset="0"/>
              </a:defRPr>
            </a:lvl3pPr>
            <a:lvl4pPr marL="1600200" indent="-228600">
              <a:defRPr sz="4000">
                <a:solidFill>
                  <a:schemeClr val="tx1"/>
                </a:solidFill>
                <a:latin typeface="Arial" panose="020B0604020202020204" pitchFamily="34" charset="0"/>
                <a:cs typeface="Arial" panose="020B0604020202020204" pitchFamily="34" charset="0"/>
              </a:defRPr>
            </a:lvl4pPr>
            <a:lvl5pPr marL="2057400" indent="-228600">
              <a:defRPr sz="4000">
                <a:solidFill>
                  <a:schemeClr val="tx1"/>
                </a:solidFill>
                <a:latin typeface="Arial" panose="020B0604020202020204" pitchFamily="34" charset="0"/>
                <a:cs typeface="Arial" panose="020B0604020202020204" pitchFamily="34" charset="0"/>
              </a:defRPr>
            </a:lvl5pPr>
            <a:lvl6pPr marL="2514600" indent="-228600" defTabSz="2073275" eaLnBrk="0" fontAlgn="base" hangingPunct="0">
              <a:spcBef>
                <a:spcPct val="0"/>
              </a:spcBef>
              <a:spcAft>
                <a:spcPct val="0"/>
              </a:spcAft>
              <a:defRPr sz="4000">
                <a:solidFill>
                  <a:schemeClr val="tx1"/>
                </a:solidFill>
                <a:latin typeface="Arial" panose="020B0604020202020204" pitchFamily="34" charset="0"/>
                <a:cs typeface="Arial" panose="020B0604020202020204" pitchFamily="34" charset="0"/>
              </a:defRPr>
            </a:lvl6pPr>
            <a:lvl7pPr marL="2971800" indent="-228600" defTabSz="2073275" eaLnBrk="0" fontAlgn="base" hangingPunct="0">
              <a:spcBef>
                <a:spcPct val="0"/>
              </a:spcBef>
              <a:spcAft>
                <a:spcPct val="0"/>
              </a:spcAft>
              <a:defRPr sz="4000">
                <a:solidFill>
                  <a:schemeClr val="tx1"/>
                </a:solidFill>
                <a:latin typeface="Arial" panose="020B0604020202020204" pitchFamily="34" charset="0"/>
                <a:cs typeface="Arial" panose="020B0604020202020204" pitchFamily="34" charset="0"/>
              </a:defRPr>
            </a:lvl7pPr>
            <a:lvl8pPr marL="3429000" indent="-228600" defTabSz="2073275" eaLnBrk="0" fontAlgn="base" hangingPunct="0">
              <a:spcBef>
                <a:spcPct val="0"/>
              </a:spcBef>
              <a:spcAft>
                <a:spcPct val="0"/>
              </a:spcAft>
              <a:defRPr sz="4000">
                <a:solidFill>
                  <a:schemeClr val="tx1"/>
                </a:solidFill>
                <a:latin typeface="Arial" panose="020B0604020202020204" pitchFamily="34" charset="0"/>
                <a:cs typeface="Arial" panose="020B0604020202020204" pitchFamily="34" charset="0"/>
              </a:defRPr>
            </a:lvl8pPr>
            <a:lvl9pPr marL="3886200" indent="-228600" defTabSz="2073275" eaLnBrk="0" fontAlgn="base" hangingPunct="0">
              <a:spcBef>
                <a:spcPct val="0"/>
              </a:spcBef>
              <a:spcAft>
                <a:spcPct val="0"/>
              </a:spcAft>
              <a:defRPr sz="4000">
                <a:solidFill>
                  <a:schemeClr val="tx1"/>
                </a:solidFill>
                <a:latin typeface="Arial" panose="020B0604020202020204" pitchFamily="34" charset="0"/>
                <a:cs typeface="Arial" panose="020B0604020202020204" pitchFamily="34" charset="0"/>
              </a:defRPr>
            </a:lvl9pPr>
          </a:lstStyle>
          <a:p>
            <a:pPr algn="ctr" defTabSz="824858" eaLnBrk="0" fontAlgn="base" hangingPunct="0">
              <a:spcBef>
                <a:spcPct val="0"/>
              </a:spcBef>
              <a:spcAft>
                <a:spcPct val="0"/>
              </a:spcAft>
            </a:pPr>
            <a:r>
              <a:rPr lang="en-GB" altLang="en-US" sz="1400" i="1" dirty="0">
                <a:solidFill>
                  <a:srgbClr val="4D4D4D"/>
                </a:solidFill>
              </a:rPr>
              <a:t>No screening tool in use</a:t>
            </a:r>
          </a:p>
        </p:txBody>
      </p:sp>
      <p:sp>
        <p:nvSpPr>
          <p:cNvPr id="62" name="TextBox 25">
            <a:extLst>
              <a:ext uri="{FF2B5EF4-FFF2-40B4-BE49-F238E27FC236}">
                <a16:creationId xmlns:a16="http://schemas.microsoft.com/office/drawing/2014/main" xmlns="" id="{F27314D9-A112-47A6-9561-6F586765E5C1}"/>
              </a:ext>
            </a:extLst>
          </p:cNvPr>
          <p:cNvSpPr txBox="1">
            <a:spLocks noChangeArrowheads="1"/>
          </p:cNvSpPr>
          <p:nvPr/>
        </p:nvSpPr>
        <p:spPr bwMode="auto">
          <a:xfrm>
            <a:off x="3826990" y="2565812"/>
            <a:ext cx="1534345"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4000">
                <a:solidFill>
                  <a:schemeClr val="tx1"/>
                </a:solidFill>
                <a:latin typeface="Arial" panose="020B0604020202020204" pitchFamily="34" charset="0"/>
                <a:cs typeface="Arial" panose="020B0604020202020204" pitchFamily="34" charset="0"/>
              </a:defRPr>
            </a:lvl1pPr>
            <a:lvl2pPr marL="742950" indent="-285750">
              <a:defRPr sz="4000">
                <a:solidFill>
                  <a:schemeClr val="tx1"/>
                </a:solidFill>
                <a:latin typeface="Arial" panose="020B0604020202020204" pitchFamily="34" charset="0"/>
                <a:cs typeface="Arial" panose="020B0604020202020204" pitchFamily="34" charset="0"/>
              </a:defRPr>
            </a:lvl2pPr>
            <a:lvl3pPr marL="1143000" indent="-228600">
              <a:defRPr sz="4000">
                <a:solidFill>
                  <a:schemeClr val="tx1"/>
                </a:solidFill>
                <a:latin typeface="Arial" panose="020B0604020202020204" pitchFamily="34" charset="0"/>
                <a:cs typeface="Arial" panose="020B0604020202020204" pitchFamily="34" charset="0"/>
              </a:defRPr>
            </a:lvl3pPr>
            <a:lvl4pPr marL="1600200" indent="-228600">
              <a:defRPr sz="4000">
                <a:solidFill>
                  <a:schemeClr val="tx1"/>
                </a:solidFill>
                <a:latin typeface="Arial" panose="020B0604020202020204" pitchFamily="34" charset="0"/>
                <a:cs typeface="Arial" panose="020B0604020202020204" pitchFamily="34" charset="0"/>
              </a:defRPr>
            </a:lvl4pPr>
            <a:lvl5pPr marL="2057400" indent="-228600">
              <a:defRPr sz="4000">
                <a:solidFill>
                  <a:schemeClr val="tx1"/>
                </a:solidFill>
                <a:latin typeface="Arial" panose="020B0604020202020204" pitchFamily="34" charset="0"/>
                <a:cs typeface="Arial" panose="020B0604020202020204" pitchFamily="34" charset="0"/>
              </a:defRPr>
            </a:lvl5pPr>
            <a:lvl6pPr marL="2514600" indent="-228600" defTabSz="2073275" eaLnBrk="0" fontAlgn="base" hangingPunct="0">
              <a:spcBef>
                <a:spcPct val="0"/>
              </a:spcBef>
              <a:spcAft>
                <a:spcPct val="0"/>
              </a:spcAft>
              <a:defRPr sz="4000">
                <a:solidFill>
                  <a:schemeClr val="tx1"/>
                </a:solidFill>
                <a:latin typeface="Arial" panose="020B0604020202020204" pitchFamily="34" charset="0"/>
                <a:cs typeface="Arial" panose="020B0604020202020204" pitchFamily="34" charset="0"/>
              </a:defRPr>
            </a:lvl6pPr>
            <a:lvl7pPr marL="2971800" indent="-228600" defTabSz="2073275" eaLnBrk="0" fontAlgn="base" hangingPunct="0">
              <a:spcBef>
                <a:spcPct val="0"/>
              </a:spcBef>
              <a:spcAft>
                <a:spcPct val="0"/>
              </a:spcAft>
              <a:defRPr sz="4000">
                <a:solidFill>
                  <a:schemeClr val="tx1"/>
                </a:solidFill>
                <a:latin typeface="Arial" panose="020B0604020202020204" pitchFamily="34" charset="0"/>
                <a:cs typeface="Arial" panose="020B0604020202020204" pitchFamily="34" charset="0"/>
              </a:defRPr>
            </a:lvl7pPr>
            <a:lvl8pPr marL="3429000" indent="-228600" defTabSz="2073275" eaLnBrk="0" fontAlgn="base" hangingPunct="0">
              <a:spcBef>
                <a:spcPct val="0"/>
              </a:spcBef>
              <a:spcAft>
                <a:spcPct val="0"/>
              </a:spcAft>
              <a:defRPr sz="4000">
                <a:solidFill>
                  <a:schemeClr val="tx1"/>
                </a:solidFill>
                <a:latin typeface="Arial" panose="020B0604020202020204" pitchFamily="34" charset="0"/>
                <a:cs typeface="Arial" panose="020B0604020202020204" pitchFamily="34" charset="0"/>
              </a:defRPr>
            </a:lvl8pPr>
            <a:lvl9pPr marL="3886200" indent="-228600" defTabSz="2073275" eaLnBrk="0" fontAlgn="base" hangingPunct="0">
              <a:spcBef>
                <a:spcPct val="0"/>
              </a:spcBef>
              <a:spcAft>
                <a:spcPct val="0"/>
              </a:spcAft>
              <a:defRPr sz="4000">
                <a:solidFill>
                  <a:schemeClr val="tx1"/>
                </a:solidFill>
                <a:latin typeface="Arial" panose="020B0604020202020204" pitchFamily="34" charset="0"/>
                <a:cs typeface="Arial" panose="020B0604020202020204" pitchFamily="34" charset="0"/>
              </a:defRPr>
            </a:lvl9pPr>
          </a:lstStyle>
          <a:p>
            <a:pPr algn="ctr" defTabSz="824858" eaLnBrk="0" fontAlgn="base" hangingPunct="0">
              <a:spcBef>
                <a:spcPct val="0"/>
              </a:spcBef>
              <a:spcAft>
                <a:spcPct val="0"/>
              </a:spcAft>
            </a:pPr>
            <a:r>
              <a:rPr lang="en-GB" altLang="en-US" sz="1400" i="1" dirty="0">
                <a:solidFill>
                  <a:srgbClr val="4D4D4D"/>
                </a:solidFill>
              </a:rPr>
              <a:t>Focus on only severe cases</a:t>
            </a:r>
          </a:p>
          <a:p>
            <a:pPr algn="ctr" defTabSz="824858" eaLnBrk="0" fontAlgn="base" hangingPunct="0">
              <a:spcBef>
                <a:spcPct val="0"/>
              </a:spcBef>
              <a:spcAft>
                <a:spcPct val="0"/>
              </a:spcAft>
            </a:pPr>
            <a:endParaRPr lang="en-GB" altLang="en-US" sz="1400" i="1" dirty="0">
              <a:solidFill>
                <a:srgbClr val="4D4D4D"/>
              </a:solidFill>
            </a:endParaRPr>
          </a:p>
        </p:txBody>
      </p:sp>
      <p:sp>
        <p:nvSpPr>
          <p:cNvPr id="63" name="TextBox 25">
            <a:extLst>
              <a:ext uri="{FF2B5EF4-FFF2-40B4-BE49-F238E27FC236}">
                <a16:creationId xmlns:a16="http://schemas.microsoft.com/office/drawing/2014/main" xmlns="" id="{63D1B2D4-32FB-4D00-91AD-110D0E7E85F7}"/>
              </a:ext>
            </a:extLst>
          </p:cNvPr>
          <p:cNvSpPr txBox="1">
            <a:spLocks noChangeArrowheads="1"/>
          </p:cNvSpPr>
          <p:nvPr/>
        </p:nvSpPr>
        <p:spPr bwMode="auto">
          <a:xfrm>
            <a:off x="3848578" y="4097124"/>
            <a:ext cx="153434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4000">
                <a:solidFill>
                  <a:schemeClr val="tx1"/>
                </a:solidFill>
                <a:latin typeface="Arial" panose="020B0604020202020204" pitchFamily="34" charset="0"/>
                <a:cs typeface="Arial" panose="020B0604020202020204" pitchFamily="34" charset="0"/>
              </a:defRPr>
            </a:lvl1pPr>
            <a:lvl2pPr marL="742950" indent="-285750">
              <a:defRPr sz="4000">
                <a:solidFill>
                  <a:schemeClr val="tx1"/>
                </a:solidFill>
                <a:latin typeface="Arial" panose="020B0604020202020204" pitchFamily="34" charset="0"/>
                <a:cs typeface="Arial" panose="020B0604020202020204" pitchFamily="34" charset="0"/>
              </a:defRPr>
            </a:lvl2pPr>
            <a:lvl3pPr marL="1143000" indent="-228600">
              <a:defRPr sz="4000">
                <a:solidFill>
                  <a:schemeClr val="tx1"/>
                </a:solidFill>
                <a:latin typeface="Arial" panose="020B0604020202020204" pitchFamily="34" charset="0"/>
                <a:cs typeface="Arial" panose="020B0604020202020204" pitchFamily="34" charset="0"/>
              </a:defRPr>
            </a:lvl3pPr>
            <a:lvl4pPr marL="1600200" indent="-228600">
              <a:defRPr sz="4000">
                <a:solidFill>
                  <a:schemeClr val="tx1"/>
                </a:solidFill>
                <a:latin typeface="Arial" panose="020B0604020202020204" pitchFamily="34" charset="0"/>
                <a:cs typeface="Arial" panose="020B0604020202020204" pitchFamily="34" charset="0"/>
              </a:defRPr>
            </a:lvl4pPr>
            <a:lvl5pPr marL="2057400" indent="-228600">
              <a:defRPr sz="4000">
                <a:solidFill>
                  <a:schemeClr val="tx1"/>
                </a:solidFill>
                <a:latin typeface="Arial" panose="020B0604020202020204" pitchFamily="34" charset="0"/>
                <a:cs typeface="Arial" panose="020B0604020202020204" pitchFamily="34" charset="0"/>
              </a:defRPr>
            </a:lvl5pPr>
            <a:lvl6pPr marL="2514600" indent="-228600" defTabSz="2073275" eaLnBrk="0" fontAlgn="base" hangingPunct="0">
              <a:spcBef>
                <a:spcPct val="0"/>
              </a:spcBef>
              <a:spcAft>
                <a:spcPct val="0"/>
              </a:spcAft>
              <a:defRPr sz="4000">
                <a:solidFill>
                  <a:schemeClr val="tx1"/>
                </a:solidFill>
                <a:latin typeface="Arial" panose="020B0604020202020204" pitchFamily="34" charset="0"/>
                <a:cs typeface="Arial" panose="020B0604020202020204" pitchFamily="34" charset="0"/>
              </a:defRPr>
            </a:lvl6pPr>
            <a:lvl7pPr marL="2971800" indent="-228600" defTabSz="2073275" eaLnBrk="0" fontAlgn="base" hangingPunct="0">
              <a:spcBef>
                <a:spcPct val="0"/>
              </a:spcBef>
              <a:spcAft>
                <a:spcPct val="0"/>
              </a:spcAft>
              <a:defRPr sz="4000">
                <a:solidFill>
                  <a:schemeClr val="tx1"/>
                </a:solidFill>
                <a:latin typeface="Arial" panose="020B0604020202020204" pitchFamily="34" charset="0"/>
                <a:cs typeface="Arial" panose="020B0604020202020204" pitchFamily="34" charset="0"/>
              </a:defRPr>
            </a:lvl7pPr>
            <a:lvl8pPr marL="3429000" indent="-228600" defTabSz="2073275" eaLnBrk="0" fontAlgn="base" hangingPunct="0">
              <a:spcBef>
                <a:spcPct val="0"/>
              </a:spcBef>
              <a:spcAft>
                <a:spcPct val="0"/>
              </a:spcAft>
              <a:defRPr sz="4000">
                <a:solidFill>
                  <a:schemeClr val="tx1"/>
                </a:solidFill>
                <a:latin typeface="Arial" panose="020B0604020202020204" pitchFamily="34" charset="0"/>
                <a:cs typeface="Arial" panose="020B0604020202020204" pitchFamily="34" charset="0"/>
              </a:defRPr>
            </a:lvl8pPr>
            <a:lvl9pPr marL="3886200" indent="-228600" defTabSz="2073275" eaLnBrk="0" fontAlgn="base" hangingPunct="0">
              <a:spcBef>
                <a:spcPct val="0"/>
              </a:spcBef>
              <a:spcAft>
                <a:spcPct val="0"/>
              </a:spcAft>
              <a:defRPr sz="4000">
                <a:solidFill>
                  <a:schemeClr val="tx1"/>
                </a:solidFill>
                <a:latin typeface="Arial" panose="020B0604020202020204" pitchFamily="34" charset="0"/>
                <a:cs typeface="Arial" panose="020B0604020202020204" pitchFamily="34" charset="0"/>
              </a:defRPr>
            </a:lvl9pPr>
          </a:lstStyle>
          <a:p>
            <a:pPr algn="ctr" defTabSz="824858" eaLnBrk="0" fontAlgn="base" hangingPunct="0">
              <a:spcBef>
                <a:spcPct val="0"/>
              </a:spcBef>
              <a:spcAft>
                <a:spcPct val="0"/>
              </a:spcAft>
            </a:pPr>
            <a:r>
              <a:rPr lang="en-GB" altLang="en-US" sz="1400" i="1" dirty="0">
                <a:solidFill>
                  <a:srgbClr val="4D4D4D"/>
                </a:solidFill>
              </a:rPr>
              <a:t>Staffing levels very stretched</a:t>
            </a:r>
          </a:p>
        </p:txBody>
      </p:sp>
      <p:sp>
        <p:nvSpPr>
          <p:cNvPr id="65" name="TextBox 25">
            <a:extLst>
              <a:ext uri="{FF2B5EF4-FFF2-40B4-BE49-F238E27FC236}">
                <a16:creationId xmlns:a16="http://schemas.microsoft.com/office/drawing/2014/main" xmlns="" id="{2EE06238-98B6-4535-8616-2BEAD7EA92D7}"/>
              </a:ext>
            </a:extLst>
          </p:cNvPr>
          <p:cNvSpPr txBox="1">
            <a:spLocks noChangeArrowheads="1"/>
          </p:cNvSpPr>
          <p:nvPr/>
        </p:nvSpPr>
        <p:spPr bwMode="auto">
          <a:xfrm>
            <a:off x="3356453" y="4842108"/>
            <a:ext cx="1534345"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4000">
                <a:solidFill>
                  <a:schemeClr val="tx1"/>
                </a:solidFill>
                <a:latin typeface="Arial" panose="020B0604020202020204" pitchFamily="34" charset="0"/>
                <a:cs typeface="Arial" panose="020B0604020202020204" pitchFamily="34" charset="0"/>
              </a:defRPr>
            </a:lvl1pPr>
            <a:lvl2pPr marL="742950" indent="-285750">
              <a:defRPr sz="4000">
                <a:solidFill>
                  <a:schemeClr val="tx1"/>
                </a:solidFill>
                <a:latin typeface="Arial" panose="020B0604020202020204" pitchFamily="34" charset="0"/>
                <a:cs typeface="Arial" panose="020B0604020202020204" pitchFamily="34" charset="0"/>
              </a:defRPr>
            </a:lvl2pPr>
            <a:lvl3pPr marL="1143000" indent="-228600">
              <a:defRPr sz="4000">
                <a:solidFill>
                  <a:schemeClr val="tx1"/>
                </a:solidFill>
                <a:latin typeface="Arial" panose="020B0604020202020204" pitchFamily="34" charset="0"/>
                <a:cs typeface="Arial" panose="020B0604020202020204" pitchFamily="34" charset="0"/>
              </a:defRPr>
            </a:lvl3pPr>
            <a:lvl4pPr marL="1600200" indent="-228600">
              <a:defRPr sz="4000">
                <a:solidFill>
                  <a:schemeClr val="tx1"/>
                </a:solidFill>
                <a:latin typeface="Arial" panose="020B0604020202020204" pitchFamily="34" charset="0"/>
                <a:cs typeface="Arial" panose="020B0604020202020204" pitchFamily="34" charset="0"/>
              </a:defRPr>
            </a:lvl4pPr>
            <a:lvl5pPr marL="2057400" indent="-228600">
              <a:defRPr sz="4000">
                <a:solidFill>
                  <a:schemeClr val="tx1"/>
                </a:solidFill>
                <a:latin typeface="Arial" panose="020B0604020202020204" pitchFamily="34" charset="0"/>
                <a:cs typeface="Arial" panose="020B0604020202020204" pitchFamily="34" charset="0"/>
              </a:defRPr>
            </a:lvl5pPr>
            <a:lvl6pPr marL="2514600" indent="-228600" defTabSz="2073275" eaLnBrk="0" fontAlgn="base" hangingPunct="0">
              <a:spcBef>
                <a:spcPct val="0"/>
              </a:spcBef>
              <a:spcAft>
                <a:spcPct val="0"/>
              </a:spcAft>
              <a:defRPr sz="4000">
                <a:solidFill>
                  <a:schemeClr val="tx1"/>
                </a:solidFill>
                <a:latin typeface="Arial" panose="020B0604020202020204" pitchFamily="34" charset="0"/>
                <a:cs typeface="Arial" panose="020B0604020202020204" pitchFamily="34" charset="0"/>
              </a:defRPr>
            </a:lvl6pPr>
            <a:lvl7pPr marL="2971800" indent="-228600" defTabSz="2073275" eaLnBrk="0" fontAlgn="base" hangingPunct="0">
              <a:spcBef>
                <a:spcPct val="0"/>
              </a:spcBef>
              <a:spcAft>
                <a:spcPct val="0"/>
              </a:spcAft>
              <a:defRPr sz="4000">
                <a:solidFill>
                  <a:schemeClr val="tx1"/>
                </a:solidFill>
                <a:latin typeface="Arial" panose="020B0604020202020204" pitchFamily="34" charset="0"/>
                <a:cs typeface="Arial" panose="020B0604020202020204" pitchFamily="34" charset="0"/>
              </a:defRPr>
            </a:lvl7pPr>
            <a:lvl8pPr marL="3429000" indent="-228600" defTabSz="2073275" eaLnBrk="0" fontAlgn="base" hangingPunct="0">
              <a:spcBef>
                <a:spcPct val="0"/>
              </a:spcBef>
              <a:spcAft>
                <a:spcPct val="0"/>
              </a:spcAft>
              <a:defRPr sz="4000">
                <a:solidFill>
                  <a:schemeClr val="tx1"/>
                </a:solidFill>
                <a:latin typeface="Arial" panose="020B0604020202020204" pitchFamily="34" charset="0"/>
                <a:cs typeface="Arial" panose="020B0604020202020204" pitchFamily="34" charset="0"/>
              </a:defRPr>
            </a:lvl8pPr>
            <a:lvl9pPr marL="3886200" indent="-228600" defTabSz="2073275" eaLnBrk="0" fontAlgn="base" hangingPunct="0">
              <a:spcBef>
                <a:spcPct val="0"/>
              </a:spcBef>
              <a:spcAft>
                <a:spcPct val="0"/>
              </a:spcAft>
              <a:defRPr sz="4000">
                <a:solidFill>
                  <a:schemeClr val="tx1"/>
                </a:solidFill>
                <a:latin typeface="Arial" panose="020B0604020202020204" pitchFamily="34" charset="0"/>
                <a:cs typeface="Arial" panose="020B0604020202020204" pitchFamily="34" charset="0"/>
              </a:defRPr>
            </a:lvl9pPr>
          </a:lstStyle>
          <a:p>
            <a:pPr algn="ctr" defTabSz="824858" eaLnBrk="0" fontAlgn="base" hangingPunct="0">
              <a:spcBef>
                <a:spcPct val="0"/>
              </a:spcBef>
              <a:spcAft>
                <a:spcPct val="0"/>
              </a:spcAft>
            </a:pPr>
            <a:r>
              <a:rPr lang="en-GB" altLang="en-US" sz="1400" i="1" dirty="0">
                <a:solidFill>
                  <a:srgbClr val="4D4D4D"/>
                </a:solidFill>
              </a:rPr>
              <a:t>CAMHS support only available for most severe cases</a:t>
            </a:r>
          </a:p>
          <a:p>
            <a:pPr algn="ctr" defTabSz="824858" eaLnBrk="0" fontAlgn="base" hangingPunct="0">
              <a:spcBef>
                <a:spcPct val="0"/>
              </a:spcBef>
              <a:spcAft>
                <a:spcPct val="0"/>
              </a:spcAft>
            </a:pPr>
            <a:endParaRPr lang="en-GB" altLang="en-US" sz="1400" i="1" dirty="0">
              <a:solidFill>
                <a:srgbClr val="4D4D4D"/>
              </a:solidFill>
            </a:endParaRPr>
          </a:p>
        </p:txBody>
      </p:sp>
      <p:sp>
        <p:nvSpPr>
          <p:cNvPr id="66" name="TextBox 25">
            <a:extLst>
              <a:ext uri="{FF2B5EF4-FFF2-40B4-BE49-F238E27FC236}">
                <a16:creationId xmlns:a16="http://schemas.microsoft.com/office/drawing/2014/main" xmlns="" id="{730EAD79-A429-4A61-94A6-DE1346EE2D40}"/>
              </a:ext>
            </a:extLst>
          </p:cNvPr>
          <p:cNvSpPr txBox="1">
            <a:spLocks noChangeArrowheads="1"/>
          </p:cNvSpPr>
          <p:nvPr/>
        </p:nvSpPr>
        <p:spPr bwMode="auto">
          <a:xfrm>
            <a:off x="5504172" y="2099921"/>
            <a:ext cx="1534345"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4000">
                <a:solidFill>
                  <a:schemeClr val="tx1"/>
                </a:solidFill>
                <a:latin typeface="Arial" panose="020B0604020202020204" pitchFamily="34" charset="0"/>
                <a:cs typeface="Arial" panose="020B0604020202020204" pitchFamily="34" charset="0"/>
              </a:defRPr>
            </a:lvl1pPr>
            <a:lvl2pPr marL="742950" indent="-285750">
              <a:defRPr sz="4000">
                <a:solidFill>
                  <a:schemeClr val="tx1"/>
                </a:solidFill>
                <a:latin typeface="Arial" panose="020B0604020202020204" pitchFamily="34" charset="0"/>
                <a:cs typeface="Arial" panose="020B0604020202020204" pitchFamily="34" charset="0"/>
              </a:defRPr>
            </a:lvl2pPr>
            <a:lvl3pPr marL="1143000" indent="-228600">
              <a:defRPr sz="4000">
                <a:solidFill>
                  <a:schemeClr val="tx1"/>
                </a:solidFill>
                <a:latin typeface="Arial" panose="020B0604020202020204" pitchFamily="34" charset="0"/>
                <a:cs typeface="Arial" panose="020B0604020202020204" pitchFamily="34" charset="0"/>
              </a:defRPr>
            </a:lvl3pPr>
            <a:lvl4pPr marL="1600200" indent="-228600">
              <a:defRPr sz="4000">
                <a:solidFill>
                  <a:schemeClr val="tx1"/>
                </a:solidFill>
                <a:latin typeface="Arial" panose="020B0604020202020204" pitchFamily="34" charset="0"/>
                <a:cs typeface="Arial" panose="020B0604020202020204" pitchFamily="34" charset="0"/>
              </a:defRPr>
            </a:lvl4pPr>
            <a:lvl5pPr marL="2057400" indent="-228600">
              <a:defRPr sz="4000">
                <a:solidFill>
                  <a:schemeClr val="tx1"/>
                </a:solidFill>
                <a:latin typeface="Arial" panose="020B0604020202020204" pitchFamily="34" charset="0"/>
                <a:cs typeface="Arial" panose="020B0604020202020204" pitchFamily="34" charset="0"/>
              </a:defRPr>
            </a:lvl5pPr>
            <a:lvl6pPr marL="2514600" indent="-228600" defTabSz="2073275" eaLnBrk="0" fontAlgn="base" hangingPunct="0">
              <a:spcBef>
                <a:spcPct val="0"/>
              </a:spcBef>
              <a:spcAft>
                <a:spcPct val="0"/>
              </a:spcAft>
              <a:defRPr sz="4000">
                <a:solidFill>
                  <a:schemeClr val="tx1"/>
                </a:solidFill>
                <a:latin typeface="Arial" panose="020B0604020202020204" pitchFamily="34" charset="0"/>
                <a:cs typeface="Arial" panose="020B0604020202020204" pitchFamily="34" charset="0"/>
              </a:defRPr>
            </a:lvl6pPr>
            <a:lvl7pPr marL="2971800" indent="-228600" defTabSz="2073275" eaLnBrk="0" fontAlgn="base" hangingPunct="0">
              <a:spcBef>
                <a:spcPct val="0"/>
              </a:spcBef>
              <a:spcAft>
                <a:spcPct val="0"/>
              </a:spcAft>
              <a:defRPr sz="4000">
                <a:solidFill>
                  <a:schemeClr val="tx1"/>
                </a:solidFill>
                <a:latin typeface="Arial" panose="020B0604020202020204" pitchFamily="34" charset="0"/>
                <a:cs typeface="Arial" panose="020B0604020202020204" pitchFamily="34" charset="0"/>
              </a:defRPr>
            </a:lvl7pPr>
            <a:lvl8pPr marL="3429000" indent="-228600" defTabSz="2073275" eaLnBrk="0" fontAlgn="base" hangingPunct="0">
              <a:spcBef>
                <a:spcPct val="0"/>
              </a:spcBef>
              <a:spcAft>
                <a:spcPct val="0"/>
              </a:spcAft>
              <a:defRPr sz="4000">
                <a:solidFill>
                  <a:schemeClr val="tx1"/>
                </a:solidFill>
                <a:latin typeface="Arial" panose="020B0604020202020204" pitchFamily="34" charset="0"/>
                <a:cs typeface="Arial" panose="020B0604020202020204" pitchFamily="34" charset="0"/>
              </a:defRPr>
            </a:lvl8pPr>
            <a:lvl9pPr marL="3886200" indent="-228600" defTabSz="2073275" eaLnBrk="0" fontAlgn="base" hangingPunct="0">
              <a:spcBef>
                <a:spcPct val="0"/>
              </a:spcBef>
              <a:spcAft>
                <a:spcPct val="0"/>
              </a:spcAft>
              <a:defRPr sz="4000">
                <a:solidFill>
                  <a:schemeClr val="tx1"/>
                </a:solidFill>
                <a:latin typeface="Arial" panose="020B0604020202020204" pitchFamily="34" charset="0"/>
                <a:cs typeface="Arial" panose="020B0604020202020204" pitchFamily="34" charset="0"/>
              </a:defRPr>
            </a:lvl9pPr>
          </a:lstStyle>
          <a:p>
            <a:pPr algn="ctr" defTabSz="824858" eaLnBrk="0" fontAlgn="base" hangingPunct="0">
              <a:spcBef>
                <a:spcPct val="0"/>
              </a:spcBef>
              <a:spcAft>
                <a:spcPct val="0"/>
              </a:spcAft>
            </a:pPr>
            <a:r>
              <a:rPr lang="en-GB" altLang="en-US" sz="1400" i="1" dirty="0">
                <a:solidFill>
                  <a:srgbClr val="4D4D4D"/>
                </a:solidFill>
              </a:rPr>
              <a:t>Epilepsy nurses not always able to come to clinic</a:t>
            </a:r>
          </a:p>
        </p:txBody>
      </p:sp>
      <p:sp>
        <p:nvSpPr>
          <p:cNvPr id="67" name="TextBox 25">
            <a:extLst>
              <a:ext uri="{FF2B5EF4-FFF2-40B4-BE49-F238E27FC236}">
                <a16:creationId xmlns:a16="http://schemas.microsoft.com/office/drawing/2014/main" xmlns="" id="{3C23AC3E-D77D-4975-8547-E59BBD19ABA5}"/>
              </a:ext>
            </a:extLst>
          </p:cNvPr>
          <p:cNvSpPr txBox="1">
            <a:spLocks noChangeArrowheads="1"/>
          </p:cNvSpPr>
          <p:nvPr/>
        </p:nvSpPr>
        <p:spPr bwMode="auto">
          <a:xfrm>
            <a:off x="6149265" y="2799377"/>
            <a:ext cx="1534345"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4000">
                <a:solidFill>
                  <a:schemeClr val="tx1"/>
                </a:solidFill>
                <a:latin typeface="Arial" panose="020B0604020202020204" pitchFamily="34" charset="0"/>
                <a:cs typeface="Arial" panose="020B0604020202020204" pitchFamily="34" charset="0"/>
              </a:defRPr>
            </a:lvl1pPr>
            <a:lvl2pPr marL="742950" indent="-285750">
              <a:defRPr sz="4000">
                <a:solidFill>
                  <a:schemeClr val="tx1"/>
                </a:solidFill>
                <a:latin typeface="Arial" panose="020B0604020202020204" pitchFamily="34" charset="0"/>
                <a:cs typeface="Arial" panose="020B0604020202020204" pitchFamily="34" charset="0"/>
              </a:defRPr>
            </a:lvl2pPr>
            <a:lvl3pPr marL="1143000" indent="-228600">
              <a:defRPr sz="4000">
                <a:solidFill>
                  <a:schemeClr val="tx1"/>
                </a:solidFill>
                <a:latin typeface="Arial" panose="020B0604020202020204" pitchFamily="34" charset="0"/>
                <a:cs typeface="Arial" panose="020B0604020202020204" pitchFamily="34" charset="0"/>
              </a:defRPr>
            </a:lvl3pPr>
            <a:lvl4pPr marL="1600200" indent="-228600">
              <a:defRPr sz="4000">
                <a:solidFill>
                  <a:schemeClr val="tx1"/>
                </a:solidFill>
                <a:latin typeface="Arial" panose="020B0604020202020204" pitchFamily="34" charset="0"/>
                <a:cs typeface="Arial" panose="020B0604020202020204" pitchFamily="34" charset="0"/>
              </a:defRPr>
            </a:lvl4pPr>
            <a:lvl5pPr marL="2057400" indent="-228600">
              <a:defRPr sz="4000">
                <a:solidFill>
                  <a:schemeClr val="tx1"/>
                </a:solidFill>
                <a:latin typeface="Arial" panose="020B0604020202020204" pitchFamily="34" charset="0"/>
                <a:cs typeface="Arial" panose="020B0604020202020204" pitchFamily="34" charset="0"/>
              </a:defRPr>
            </a:lvl5pPr>
            <a:lvl6pPr marL="2514600" indent="-228600" defTabSz="2073275" eaLnBrk="0" fontAlgn="base" hangingPunct="0">
              <a:spcBef>
                <a:spcPct val="0"/>
              </a:spcBef>
              <a:spcAft>
                <a:spcPct val="0"/>
              </a:spcAft>
              <a:defRPr sz="4000">
                <a:solidFill>
                  <a:schemeClr val="tx1"/>
                </a:solidFill>
                <a:latin typeface="Arial" panose="020B0604020202020204" pitchFamily="34" charset="0"/>
                <a:cs typeface="Arial" panose="020B0604020202020204" pitchFamily="34" charset="0"/>
              </a:defRPr>
            </a:lvl6pPr>
            <a:lvl7pPr marL="2971800" indent="-228600" defTabSz="2073275" eaLnBrk="0" fontAlgn="base" hangingPunct="0">
              <a:spcBef>
                <a:spcPct val="0"/>
              </a:spcBef>
              <a:spcAft>
                <a:spcPct val="0"/>
              </a:spcAft>
              <a:defRPr sz="4000">
                <a:solidFill>
                  <a:schemeClr val="tx1"/>
                </a:solidFill>
                <a:latin typeface="Arial" panose="020B0604020202020204" pitchFamily="34" charset="0"/>
                <a:cs typeface="Arial" panose="020B0604020202020204" pitchFamily="34" charset="0"/>
              </a:defRPr>
            </a:lvl7pPr>
            <a:lvl8pPr marL="3429000" indent="-228600" defTabSz="2073275" eaLnBrk="0" fontAlgn="base" hangingPunct="0">
              <a:spcBef>
                <a:spcPct val="0"/>
              </a:spcBef>
              <a:spcAft>
                <a:spcPct val="0"/>
              </a:spcAft>
              <a:defRPr sz="4000">
                <a:solidFill>
                  <a:schemeClr val="tx1"/>
                </a:solidFill>
                <a:latin typeface="Arial" panose="020B0604020202020204" pitchFamily="34" charset="0"/>
                <a:cs typeface="Arial" panose="020B0604020202020204" pitchFamily="34" charset="0"/>
              </a:defRPr>
            </a:lvl8pPr>
            <a:lvl9pPr marL="3886200" indent="-228600" defTabSz="2073275" eaLnBrk="0" fontAlgn="base" hangingPunct="0">
              <a:spcBef>
                <a:spcPct val="0"/>
              </a:spcBef>
              <a:spcAft>
                <a:spcPct val="0"/>
              </a:spcAft>
              <a:defRPr sz="4000">
                <a:solidFill>
                  <a:schemeClr val="tx1"/>
                </a:solidFill>
                <a:latin typeface="Arial" panose="020B0604020202020204" pitchFamily="34" charset="0"/>
                <a:cs typeface="Arial" panose="020B0604020202020204" pitchFamily="34" charset="0"/>
              </a:defRPr>
            </a:lvl9pPr>
          </a:lstStyle>
          <a:p>
            <a:pPr algn="ctr" defTabSz="824858" eaLnBrk="0" fontAlgn="base" hangingPunct="0">
              <a:spcBef>
                <a:spcPct val="0"/>
              </a:spcBef>
              <a:spcAft>
                <a:spcPct val="0"/>
              </a:spcAft>
            </a:pPr>
            <a:endParaRPr lang="en-GB" altLang="en-US" sz="1400" i="1" dirty="0">
              <a:solidFill>
                <a:srgbClr val="4D4D4D"/>
              </a:solidFill>
            </a:endParaRPr>
          </a:p>
          <a:p>
            <a:pPr algn="ctr" defTabSz="824858" eaLnBrk="0" fontAlgn="base" hangingPunct="0">
              <a:spcBef>
                <a:spcPct val="0"/>
              </a:spcBef>
              <a:spcAft>
                <a:spcPct val="0"/>
              </a:spcAft>
            </a:pPr>
            <a:r>
              <a:rPr lang="en-GB" altLang="en-US" sz="1400" i="1" dirty="0">
                <a:solidFill>
                  <a:srgbClr val="4D4D4D"/>
                </a:solidFill>
              </a:rPr>
              <a:t>No psychologist in our hospital(s)</a:t>
            </a:r>
          </a:p>
        </p:txBody>
      </p:sp>
      <p:sp>
        <p:nvSpPr>
          <p:cNvPr id="68" name="TextBox 25">
            <a:extLst>
              <a:ext uri="{FF2B5EF4-FFF2-40B4-BE49-F238E27FC236}">
                <a16:creationId xmlns:a16="http://schemas.microsoft.com/office/drawing/2014/main" xmlns="" id="{4B2BA9FB-B012-4160-932F-45C0BEDDA8B3}"/>
              </a:ext>
            </a:extLst>
          </p:cNvPr>
          <p:cNvSpPr txBox="1">
            <a:spLocks noChangeArrowheads="1"/>
          </p:cNvSpPr>
          <p:nvPr/>
        </p:nvSpPr>
        <p:spPr bwMode="auto">
          <a:xfrm>
            <a:off x="6001040" y="4097124"/>
            <a:ext cx="1534345"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4000">
                <a:solidFill>
                  <a:schemeClr val="tx1"/>
                </a:solidFill>
                <a:latin typeface="Arial" panose="020B0604020202020204" pitchFamily="34" charset="0"/>
                <a:cs typeface="Arial" panose="020B0604020202020204" pitchFamily="34" charset="0"/>
              </a:defRPr>
            </a:lvl1pPr>
            <a:lvl2pPr marL="742950" indent="-285750">
              <a:defRPr sz="4000">
                <a:solidFill>
                  <a:schemeClr val="tx1"/>
                </a:solidFill>
                <a:latin typeface="Arial" panose="020B0604020202020204" pitchFamily="34" charset="0"/>
                <a:cs typeface="Arial" panose="020B0604020202020204" pitchFamily="34" charset="0"/>
              </a:defRPr>
            </a:lvl2pPr>
            <a:lvl3pPr marL="1143000" indent="-228600">
              <a:defRPr sz="4000">
                <a:solidFill>
                  <a:schemeClr val="tx1"/>
                </a:solidFill>
                <a:latin typeface="Arial" panose="020B0604020202020204" pitchFamily="34" charset="0"/>
                <a:cs typeface="Arial" panose="020B0604020202020204" pitchFamily="34" charset="0"/>
              </a:defRPr>
            </a:lvl3pPr>
            <a:lvl4pPr marL="1600200" indent="-228600">
              <a:defRPr sz="4000">
                <a:solidFill>
                  <a:schemeClr val="tx1"/>
                </a:solidFill>
                <a:latin typeface="Arial" panose="020B0604020202020204" pitchFamily="34" charset="0"/>
                <a:cs typeface="Arial" panose="020B0604020202020204" pitchFamily="34" charset="0"/>
              </a:defRPr>
            </a:lvl4pPr>
            <a:lvl5pPr marL="2057400" indent="-228600">
              <a:defRPr sz="4000">
                <a:solidFill>
                  <a:schemeClr val="tx1"/>
                </a:solidFill>
                <a:latin typeface="Arial" panose="020B0604020202020204" pitchFamily="34" charset="0"/>
                <a:cs typeface="Arial" panose="020B0604020202020204" pitchFamily="34" charset="0"/>
              </a:defRPr>
            </a:lvl5pPr>
            <a:lvl6pPr marL="2514600" indent="-228600" defTabSz="2073275" eaLnBrk="0" fontAlgn="base" hangingPunct="0">
              <a:spcBef>
                <a:spcPct val="0"/>
              </a:spcBef>
              <a:spcAft>
                <a:spcPct val="0"/>
              </a:spcAft>
              <a:defRPr sz="4000">
                <a:solidFill>
                  <a:schemeClr val="tx1"/>
                </a:solidFill>
                <a:latin typeface="Arial" panose="020B0604020202020204" pitchFamily="34" charset="0"/>
                <a:cs typeface="Arial" panose="020B0604020202020204" pitchFamily="34" charset="0"/>
              </a:defRPr>
            </a:lvl6pPr>
            <a:lvl7pPr marL="2971800" indent="-228600" defTabSz="2073275" eaLnBrk="0" fontAlgn="base" hangingPunct="0">
              <a:spcBef>
                <a:spcPct val="0"/>
              </a:spcBef>
              <a:spcAft>
                <a:spcPct val="0"/>
              </a:spcAft>
              <a:defRPr sz="4000">
                <a:solidFill>
                  <a:schemeClr val="tx1"/>
                </a:solidFill>
                <a:latin typeface="Arial" panose="020B0604020202020204" pitchFamily="34" charset="0"/>
                <a:cs typeface="Arial" panose="020B0604020202020204" pitchFamily="34" charset="0"/>
              </a:defRPr>
            </a:lvl7pPr>
            <a:lvl8pPr marL="3429000" indent="-228600" defTabSz="2073275" eaLnBrk="0" fontAlgn="base" hangingPunct="0">
              <a:spcBef>
                <a:spcPct val="0"/>
              </a:spcBef>
              <a:spcAft>
                <a:spcPct val="0"/>
              </a:spcAft>
              <a:defRPr sz="4000">
                <a:solidFill>
                  <a:schemeClr val="tx1"/>
                </a:solidFill>
                <a:latin typeface="Arial" panose="020B0604020202020204" pitchFamily="34" charset="0"/>
                <a:cs typeface="Arial" panose="020B0604020202020204" pitchFamily="34" charset="0"/>
              </a:defRPr>
            </a:lvl8pPr>
            <a:lvl9pPr marL="3886200" indent="-228600" defTabSz="2073275" eaLnBrk="0" fontAlgn="base" hangingPunct="0">
              <a:spcBef>
                <a:spcPct val="0"/>
              </a:spcBef>
              <a:spcAft>
                <a:spcPct val="0"/>
              </a:spcAft>
              <a:defRPr sz="4000">
                <a:solidFill>
                  <a:schemeClr val="tx1"/>
                </a:solidFill>
                <a:latin typeface="Arial" panose="020B0604020202020204" pitchFamily="34" charset="0"/>
                <a:cs typeface="Arial" panose="020B0604020202020204" pitchFamily="34" charset="0"/>
              </a:defRPr>
            </a:lvl9pPr>
          </a:lstStyle>
          <a:p>
            <a:pPr algn="ctr" defTabSz="824858" eaLnBrk="0" fontAlgn="base" hangingPunct="0">
              <a:spcBef>
                <a:spcPct val="0"/>
              </a:spcBef>
              <a:spcAft>
                <a:spcPct val="0"/>
              </a:spcAft>
            </a:pPr>
            <a:r>
              <a:rPr lang="en-GB" altLang="en-US" sz="1400" i="1" dirty="0">
                <a:solidFill>
                  <a:srgbClr val="4D4D4D"/>
                </a:solidFill>
              </a:rPr>
              <a:t>Child might not want to talk with parent present</a:t>
            </a:r>
          </a:p>
        </p:txBody>
      </p:sp>
      <p:sp>
        <p:nvSpPr>
          <p:cNvPr id="69" name="TextBox 25">
            <a:extLst>
              <a:ext uri="{FF2B5EF4-FFF2-40B4-BE49-F238E27FC236}">
                <a16:creationId xmlns:a16="http://schemas.microsoft.com/office/drawing/2014/main" xmlns="" id="{3EA9E59A-43D2-4F0D-B385-C55C93D76061}"/>
              </a:ext>
            </a:extLst>
          </p:cNvPr>
          <p:cNvSpPr txBox="1">
            <a:spLocks noChangeArrowheads="1"/>
          </p:cNvSpPr>
          <p:nvPr/>
        </p:nvSpPr>
        <p:spPr bwMode="auto">
          <a:xfrm>
            <a:off x="5530710" y="4975031"/>
            <a:ext cx="153434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4000">
                <a:solidFill>
                  <a:schemeClr val="tx1"/>
                </a:solidFill>
                <a:latin typeface="Arial" panose="020B0604020202020204" pitchFamily="34" charset="0"/>
                <a:cs typeface="Arial" panose="020B0604020202020204" pitchFamily="34" charset="0"/>
              </a:defRPr>
            </a:lvl1pPr>
            <a:lvl2pPr marL="742950" indent="-285750">
              <a:defRPr sz="4000">
                <a:solidFill>
                  <a:schemeClr val="tx1"/>
                </a:solidFill>
                <a:latin typeface="Arial" panose="020B0604020202020204" pitchFamily="34" charset="0"/>
                <a:cs typeface="Arial" panose="020B0604020202020204" pitchFamily="34" charset="0"/>
              </a:defRPr>
            </a:lvl2pPr>
            <a:lvl3pPr marL="1143000" indent="-228600">
              <a:defRPr sz="4000">
                <a:solidFill>
                  <a:schemeClr val="tx1"/>
                </a:solidFill>
                <a:latin typeface="Arial" panose="020B0604020202020204" pitchFamily="34" charset="0"/>
                <a:cs typeface="Arial" panose="020B0604020202020204" pitchFamily="34" charset="0"/>
              </a:defRPr>
            </a:lvl3pPr>
            <a:lvl4pPr marL="1600200" indent="-228600">
              <a:defRPr sz="4000">
                <a:solidFill>
                  <a:schemeClr val="tx1"/>
                </a:solidFill>
                <a:latin typeface="Arial" panose="020B0604020202020204" pitchFamily="34" charset="0"/>
                <a:cs typeface="Arial" panose="020B0604020202020204" pitchFamily="34" charset="0"/>
              </a:defRPr>
            </a:lvl4pPr>
            <a:lvl5pPr marL="2057400" indent="-228600">
              <a:defRPr sz="4000">
                <a:solidFill>
                  <a:schemeClr val="tx1"/>
                </a:solidFill>
                <a:latin typeface="Arial" panose="020B0604020202020204" pitchFamily="34" charset="0"/>
                <a:cs typeface="Arial" panose="020B0604020202020204" pitchFamily="34" charset="0"/>
              </a:defRPr>
            </a:lvl5pPr>
            <a:lvl6pPr marL="2514600" indent="-228600" defTabSz="2073275" eaLnBrk="0" fontAlgn="base" hangingPunct="0">
              <a:spcBef>
                <a:spcPct val="0"/>
              </a:spcBef>
              <a:spcAft>
                <a:spcPct val="0"/>
              </a:spcAft>
              <a:defRPr sz="4000">
                <a:solidFill>
                  <a:schemeClr val="tx1"/>
                </a:solidFill>
                <a:latin typeface="Arial" panose="020B0604020202020204" pitchFamily="34" charset="0"/>
                <a:cs typeface="Arial" panose="020B0604020202020204" pitchFamily="34" charset="0"/>
              </a:defRPr>
            </a:lvl6pPr>
            <a:lvl7pPr marL="2971800" indent="-228600" defTabSz="2073275" eaLnBrk="0" fontAlgn="base" hangingPunct="0">
              <a:spcBef>
                <a:spcPct val="0"/>
              </a:spcBef>
              <a:spcAft>
                <a:spcPct val="0"/>
              </a:spcAft>
              <a:defRPr sz="4000">
                <a:solidFill>
                  <a:schemeClr val="tx1"/>
                </a:solidFill>
                <a:latin typeface="Arial" panose="020B0604020202020204" pitchFamily="34" charset="0"/>
                <a:cs typeface="Arial" panose="020B0604020202020204" pitchFamily="34" charset="0"/>
              </a:defRPr>
            </a:lvl7pPr>
            <a:lvl8pPr marL="3429000" indent="-228600" defTabSz="2073275" eaLnBrk="0" fontAlgn="base" hangingPunct="0">
              <a:spcBef>
                <a:spcPct val="0"/>
              </a:spcBef>
              <a:spcAft>
                <a:spcPct val="0"/>
              </a:spcAft>
              <a:defRPr sz="4000">
                <a:solidFill>
                  <a:schemeClr val="tx1"/>
                </a:solidFill>
                <a:latin typeface="Arial" panose="020B0604020202020204" pitchFamily="34" charset="0"/>
                <a:cs typeface="Arial" panose="020B0604020202020204" pitchFamily="34" charset="0"/>
              </a:defRPr>
            </a:lvl8pPr>
            <a:lvl9pPr marL="3886200" indent="-228600" defTabSz="2073275" eaLnBrk="0" fontAlgn="base" hangingPunct="0">
              <a:spcBef>
                <a:spcPct val="0"/>
              </a:spcBef>
              <a:spcAft>
                <a:spcPct val="0"/>
              </a:spcAft>
              <a:defRPr sz="4000">
                <a:solidFill>
                  <a:schemeClr val="tx1"/>
                </a:solidFill>
                <a:latin typeface="Arial" panose="020B0604020202020204" pitchFamily="34" charset="0"/>
                <a:cs typeface="Arial" panose="020B0604020202020204" pitchFamily="34" charset="0"/>
              </a:defRPr>
            </a:lvl9pPr>
          </a:lstStyle>
          <a:p>
            <a:pPr algn="ctr" defTabSz="824858" eaLnBrk="0" fontAlgn="base" hangingPunct="0">
              <a:spcBef>
                <a:spcPct val="0"/>
              </a:spcBef>
              <a:spcAft>
                <a:spcPct val="0"/>
              </a:spcAft>
            </a:pPr>
            <a:r>
              <a:rPr lang="en-GB" altLang="en-US" sz="1400" i="1" dirty="0">
                <a:solidFill>
                  <a:srgbClr val="4D4D4D"/>
                </a:solidFill>
              </a:rPr>
              <a:t>Clinics very busy</a:t>
            </a:r>
          </a:p>
        </p:txBody>
      </p:sp>
    </p:spTree>
    <p:extLst>
      <p:ext uri="{BB962C8B-B14F-4D97-AF65-F5344CB8AC3E}">
        <p14:creationId xmlns:p14="http://schemas.microsoft.com/office/powerpoint/2010/main" val="5405960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Placeholder 1"/>
          <p:cNvSpPr>
            <a:spLocks noGrp="1"/>
          </p:cNvSpPr>
          <p:nvPr>
            <p:ph type="body" sz="quarter" idx="4294967295"/>
          </p:nvPr>
        </p:nvSpPr>
        <p:spPr>
          <a:xfrm>
            <a:off x="1346585" y="111969"/>
            <a:ext cx="9534679" cy="849511"/>
          </a:xfrm>
          <a:prstGeom prst="rect">
            <a:avLst/>
          </a:prstGeom>
        </p:spPr>
        <p:txBody>
          <a:bodyPr anchor="ctr" anchorCtr="0"/>
          <a:lstStyle/>
          <a:p>
            <a:pPr marL="0" indent="0">
              <a:buNone/>
            </a:pPr>
            <a:r>
              <a:rPr lang="en-GB" dirty="0"/>
              <a:t>Aim statement</a:t>
            </a:r>
          </a:p>
        </p:txBody>
      </p:sp>
      <p:sp>
        <p:nvSpPr>
          <p:cNvPr id="21" name="TextBox 20">
            <a:extLst>
              <a:ext uri="{FF2B5EF4-FFF2-40B4-BE49-F238E27FC236}">
                <a16:creationId xmlns:a16="http://schemas.microsoft.com/office/drawing/2014/main" xmlns="" id="{4B20FD2E-AEC4-435B-B175-C592E9CB6BC6}"/>
              </a:ext>
            </a:extLst>
          </p:cNvPr>
          <p:cNvSpPr txBox="1"/>
          <p:nvPr/>
        </p:nvSpPr>
        <p:spPr>
          <a:xfrm>
            <a:off x="7313184" y="3288124"/>
            <a:ext cx="1542545" cy="343620"/>
          </a:xfrm>
          <a:prstGeom prst="rect">
            <a:avLst/>
          </a:prstGeom>
          <a:noFill/>
        </p:spPr>
        <p:txBody>
          <a:bodyPr wrap="square" rtlCol="0">
            <a:spAutoFit/>
          </a:bodyPr>
          <a:lstStyle/>
          <a:p>
            <a:endParaRPr lang="en-GB" sz="1633" dirty="0"/>
          </a:p>
        </p:txBody>
      </p:sp>
      <p:sp>
        <p:nvSpPr>
          <p:cNvPr id="57" name="Arrow: Right 56">
            <a:extLst>
              <a:ext uri="{FF2B5EF4-FFF2-40B4-BE49-F238E27FC236}">
                <a16:creationId xmlns:a16="http://schemas.microsoft.com/office/drawing/2014/main" xmlns="" id="{27002D8A-00F7-4806-9EE4-06EB1D94D1AF}"/>
              </a:ext>
            </a:extLst>
          </p:cNvPr>
          <p:cNvSpPr/>
          <p:nvPr/>
        </p:nvSpPr>
        <p:spPr>
          <a:xfrm rot="10800000" flipH="1">
            <a:off x="1706461" y="5348092"/>
            <a:ext cx="5485691" cy="687284"/>
          </a:xfrm>
          <a:prstGeom prst="righ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0"/>
            <a:endParaRPr lang="en-GB" dirty="0">
              <a:solidFill>
                <a:prstClr val="white"/>
              </a:solidFill>
              <a:latin typeface="Calibri" panose="020F0502020204030204"/>
            </a:endParaRPr>
          </a:p>
        </p:txBody>
      </p:sp>
      <p:sp>
        <p:nvSpPr>
          <p:cNvPr id="59" name="Arrow: Chevron 58">
            <a:extLst>
              <a:ext uri="{FF2B5EF4-FFF2-40B4-BE49-F238E27FC236}">
                <a16:creationId xmlns:a16="http://schemas.microsoft.com/office/drawing/2014/main" xmlns="" id="{A1719F5C-A8E5-470A-8454-AD34C3EBF553}"/>
              </a:ext>
            </a:extLst>
          </p:cNvPr>
          <p:cNvSpPr/>
          <p:nvPr/>
        </p:nvSpPr>
        <p:spPr>
          <a:xfrm>
            <a:off x="4419336" y="1791293"/>
            <a:ext cx="3389176" cy="3224041"/>
          </a:xfrm>
          <a:prstGeom prst="chevron">
            <a:avLst>
              <a:gd name="adj" fmla="val 23126"/>
            </a:avLst>
          </a:prstGeom>
          <a:noFill/>
          <a:ln w="349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33">
              <a:solidFill>
                <a:schemeClr val="tx1"/>
              </a:solidFill>
            </a:endParaRPr>
          </a:p>
        </p:txBody>
      </p:sp>
      <p:sp>
        <p:nvSpPr>
          <p:cNvPr id="63" name="Arrow: Chevron 62">
            <a:extLst>
              <a:ext uri="{FF2B5EF4-FFF2-40B4-BE49-F238E27FC236}">
                <a16:creationId xmlns:a16="http://schemas.microsoft.com/office/drawing/2014/main" xmlns="" id="{7AB4CF8A-DB33-4F1F-85CB-436CC6A55AC8}"/>
              </a:ext>
            </a:extLst>
          </p:cNvPr>
          <p:cNvSpPr/>
          <p:nvPr/>
        </p:nvSpPr>
        <p:spPr>
          <a:xfrm>
            <a:off x="1703506" y="2058263"/>
            <a:ext cx="3265532" cy="2690103"/>
          </a:xfrm>
          <a:prstGeom prst="chevron">
            <a:avLst>
              <a:gd name="adj" fmla="val 22147"/>
            </a:avLst>
          </a:prstGeom>
          <a:noFill/>
          <a:ln w="349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33">
              <a:solidFill>
                <a:schemeClr val="tx1"/>
              </a:solidFill>
            </a:endParaRPr>
          </a:p>
        </p:txBody>
      </p:sp>
      <p:sp>
        <p:nvSpPr>
          <p:cNvPr id="64" name="Arrow: Chevron 63">
            <a:extLst>
              <a:ext uri="{FF2B5EF4-FFF2-40B4-BE49-F238E27FC236}">
                <a16:creationId xmlns:a16="http://schemas.microsoft.com/office/drawing/2014/main" xmlns="" id="{F9B67BFE-A4D3-4A31-B717-5A31A2E6D403}"/>
              </a:ext>
            </a:extLst>
          </p:cNvPr>
          <p:cNvSpPr/>
          <p:nvPr/>
        </p:nvSpPr>
        <p:spPr>
          <a:xfrm>
            <a:off x="7116777" y="1546775"/>
            <a:ext cx="3475593" cy="3713077"/>
          </a:xfrm>
          <a:prstGeom prst="chevron">
            <a:avLst>
              <a:gd name="adj" fmla="val 25163"/>
            </a:avLst>
          </a:prstGeom>
          <a:solidFill>
            <a:schemeClr val="accent1">
              <a:alpha val="32000"/>
            </a:schemeClr>
          </a:solidFill>
          <a:ln w="349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33">
              <a:solidFill>
                <a:schemeClr val="tx1"/>
              </a:solidFill>
            </a:endParaRPr>
          </a:p>
        </p:txBody>
      </p:sp>
      <p:sp>
        <p:nvSpPr>
          <p:cNvPr id="5" name="TextBox 4">
            <a:extLst>
              <a:ext uri="{FF2B5EF4-FFF2-40B4-BE49-F238E27FC236}">
                <a16:creationId xmlns:a16="http://schemas.microsoft.com/office/drawing/2014/main" xmlns="" id="{9330B511-61AE-44A1-9F02-2A0B4AC9EDB3}"/>
              </a:ext>
            </a:extLst>
          </p:cNvPr>
          <p:cNvSpPr txBox="1"/>
          <p:nvPr/>
        </p:nvSpPr>
        <p:spPr>
          <a:xfrm>
            <a:off x="3091711" y="5475484"/>
            <a:ext cx="3330842" cy="427361"/>
          </a:xfrm>
          <a:prstGeom prst="rect">
            <a:avLst/>
          </a:prstGeom>
          <a:noFill/>
        </p:spPr>
        <p:txBody>
          <a:bodyPr wrap="square" rtlCol="0">
            <a:spAutoFit/>
          </a:bodyPr>
          <a:lstStyle/>
          <a:p>
            <a:r>
              <a:rPr lang="en-GB" sz="2177" dirty="0"/>
              <a:t>An iterative process</a:t>
            </a:r>
          </a:p>
        </p:txBody>
      </p:sp>
      <p:sp>
        <p:nvSpPr>
          <p:cNvPr id="6" name="TextBox 5">
            <a:extLst>
              <a:ext uri="{FF2B5EF4-FFF2-40B4-BE49-F238E27FC236}">
                <a16:creationId xmlns:a16="http://schemas.microsoft.com/office/drawing/2014/main" xmlns="" id="{39D02A18-75AD-4E8C-9956-B24FBAAF37CB}"/>
              </a:ext>
            </a:extLst>
          </p:cNvPr>
          <p:cNvSpPr txBox="1"/>
          <p:nvPr/>
        </p:nvSpPr>
        <p:spPr>
          <a:xfrm>
            <a:off x="8151034" y="1975943"/>
            <a:ext cx="2354919" cy="2605200"/>
          </a:xfrm>
          <a:prstGeom prst="rect">
            <a:avLst/>
          </a:prstGeom>
          <a:noFill/>
        </p:spPr>
        <p:txBody>
          <a:bodyPr wrap="square" rtlCol="0">
            <a:spAutoFit/>
          </a:bodyPr>
          <a:lstStyle/>
          <a:p>
            <a:r>
              <a:rPr lang="en-GB" sz="1633" b="1" dirty="0">
                <a:solidFill>
                  <a:schemeClr val="accent2"/>
                </a:solidFill>
              </a:rPr>
              <a:t>SPECIFIC</a:t>
            </a:r>
          </a:p>
          <a:p>
            <a:endParaRPr lang="en-GB" sz="1633" b="1" dirty="0">
              <a:solidFill>
                <a:schemeClr val="accent2"/>
              </a:solidFill>
            </a:endParaRPr>
          </a:p>
          <a:p>
            <a:r>
              <a:rPr lang="en-GB" sz="1633" b="1" dirty="0">
                <a:solidFill>
                  <a:schemeClr val="accent2"/>
                </a:solidFill>
              </a:rPr>
              <a:t>MEASURABLE</a:t>
            </a:r>
          </a:p>
          <a:p>
            <a:r>
              <a:rPr lang="en-GB" sz="1633" b="1" dirty="0">
                <a:solidFill>
                  <a:schemeClr val="accent2"/>
                </a:solidFill>
              </a:rPr>
              <a:t/>
            </a:r>
            <a:br>
              <a:rPr lang="en-GB" sz="1633" b="1" dirty="0">
                <a:solidFill>
                  <a:schemeClr val="accent2"/>
                </a:solidFill>
              </a:rPr>
            </a:br>
            <a:r>
              <a:rPr lang="en-GB" sz="1633" b="1" dirty="0">
                <a:solidFill>
                  <a:schemeClr val="accent2"/>
                </a:solidFill>
              </a:rPr>
              <a:t>ACHIEVABLE</a:t>
            </a:r>
          </a:p>
          <a:p>
            <a:endParaRPr lang="en-GB" sz="1633" b="1" dirty="0">
              <a:solidFill>
                <a:schemeClr val="accent2"/>
              </a:solidFill>
            </a:endParaRPr>
          </a:p>
          <a:p>
            <a:r>
              <a:rPr lang="en-GB" sz="1633" b="1" dirty="0">
                <a:solidFill>
                  <a:schemeClr val="accent2"/>
                </a:solidFill>
              </a:rPr>
              <a:t>RESULTS FOCUSSED</a:t>
            </a:r>
          </a:p>
          <a:p>
            <a:r>
              <a:rPr lang="en-GB" sz="1633" b="1" dirty="0">
                <a:solidFill>
                  <a:schemeClr val="accent2"/>
                </a:solidFill>
              </a:rPr>
              <a:t/>
            </a:r>
            <a:br>
              <a:rPr lang="en-GB" sz="1633" b="1" dirty="0">
                <a:solidFill>
                  <a:schemeClr val="accent2"/>
                </a:solidFill>
              </a:rPr>
            </a:br>
            <a:r>
              <a:rPr lang="en-GB" sz="1633" b="1" dirty="0">
                <a:solidFill>
                  <a:schemeClr val="accent2"/>
                </a:solidFill>
              </a:rPr>
              <a:t>TIME-BOUND</a:t>
            </a:r>
            <a:br>
              <a:rPr lang="en-GB" sz="1633" b="1" dirty="0">
                <a:solidFill>
                  <a:schemeClr val="accent2"/>
                </a:solidFill>
              </a:rPr>
            </a:br>
            <a:endParaRPr lang="en-GB" sz="1633" b="1" dirty="0">
              <a:solidFill>
                <a:schemeClr val="accent2"/>
              </a:solidFill>
            </a:endParaRPr>
          </a:p>
        </p:txBody>
      </p:sp>
      <p:sp>
        <p:nvSpPr>
          <p:cNvPr id="7" name="Rectangle 6">
            <a:extLst>
              <a:ext uri="{FF2B5EF4-FFF2-40B4-BE49-F238E27FC236}">
                <a16:creationId xmlns:a16="http://schemas.microsoft.com/office/drawing/2014/main" xmlns="" id="{08B5733D-544F-4F8C-BC4A-FC0A7CECBB07}"/>
              </a:ext>
            </a:extLst>
          </p:cNvPr>
          <p:cNvSpPr/>
          <p:nvPr/>
        </p:nvSpPr>
        <p:spPr>
          <a:xfrm>
            <a:off x="5258119" y="1892266"/>
            <a:ext cx="2205695" cy="2772554"/>
          </a:xfrm>
          <a:prstGeom prst="rect">
            <a:avLst/>
          </a:prstGeom>
        </p:spPr>
        <p:txBody>
          <a:bodyPr wrap="square">
            <a:spAutoFit/>
          </a:bodyPr>
          <a:lstStyle/>
          <a:p>
            <a:pPr>
              <a:defRPr/>
            </a:pPr>
            <a:r>
              <a:rPr lang="en-GB" sz="2177" i="1" dirty="0">
                <a:solidFill>
                  <a:schemeClr val="bg1">
                    <a:lumMod val="50000"/>
                  </a:schemeClr>
                </a:solidFill>
              </a:rPr>
              <a:t>To develop a standardised screening tool to identify the mental health status of ALL new patients by February 2022</a:t>
            </a:r>
          </a:p>
        </p:txBody>
      </p:sp>
      <p:sp>
        <p:nvSpPr>
          <p:cNvPr id="8" name="Rectangle 7">
            <a:extLst>
              <a:ext uri="{FF2B5EF4-FFF2-40B4-BE49-F238E27FC236}">
                <a16:creationId xmlns:a16="http://schemas.microsoft.com/office/drawing/2014/main" xmlns="" id="{D75418B7-D5DB-4038-A884-D21CCDC531F3}"/>
              </a:ext>
            </a:extLst>
          </p:cNvPr>
          <p:cNvSpPr/>
          <p:nvPr/>
        </p:nvSpPr>
        <p:spPr>
          <a:xfrm>
            <a:off x="2261699" y="2099321"/>
            <a:ext cx="2149145" cy="2437527"/>
          </a:xfrm>
          <a:prstGeom prst="rect">
            <a:avLst/>
          </a:prstGeom>
        </p:spPr>
        <p:txBody>
          <a:bodyPr wrap="square">
            <a:spAutoFit/>
          </a:bodyPr>
          <a:lstStyle/>
          <a:p>
            <a:pPr>
              <a:defRPr/>
            </a:pPr>
            <a:r>
              <a:rPr lang="en-GB" sz="2177" i="1" dirty="0">
                <a:solidFill>
                  <a:schemeClr val="bg1">
                    <a:lumMod val="50000"/>
                  </a:schemeClr>
                </a:solidFill>
              </a:rPr>
              <a:t>To create a standardised screening tool for assessing mental health that will identify children in need of help.</a:t>
            </a:r>
          </a:p>
        </p:txBody>
      </p:sp>
      <p:sp>
        <p:nvSpPr>
          <p:cNvPr id="9" name="TextBox 8">
            <a:extLst>
              <a:ext uri="{FF2B5EF4-FFF2-40B4-BE49-F238E27FC236}">
                <a16:creationId xmlns:a16="http://schemas.microsoft.com/office/drawing/2014/main" xmlns="" id="{6CBF09C7-0AC2-4304-9037-87DC050C246B}"/>
              </a:ext>
            </a:extLst>
          </p:cNvPr>
          <p:cNvSpPr txBox="1"/>
          <p:nvPr/>
        </p:nvSpPr>
        <p:spPr>
          <a:xfrm>
            <a:off x="1527747" y="1080868"/>
            <a:ext cx="5290162" cy="427361"/>
          </a:xfrm>
          <a:prstGeom prst="rect">
            <a:avLst/>
          </a:prstGeom>
          <a:noFill/>
        </p:spPr>
        <p:txBody>
          <a:bodyPr wrap="square" rtlCol="0">
            <a:spAutoFit/>
          </a:bodyPr>
          <a:lstStyle/>
          <a:p>
            <a:r>
              <a:rPr lang="en-GB" sz="2177" b="1" dirty="0">
                <a:solidFill>
                  <a:schemeClr val="accent2"/>
                </a:solidFill>
              </a:rPr>
              <a:t>What are we trying to accomplish?</a:t>
            </a:r>
          </a:p>
        </p:txBody>
      </p:sp>
    </p:spTree>
    <p:extLst>
      <p:ext uri="{BB962C8B-B14F-4D97-AF65-F5344CB8AC3E}">
        <p14:creationId xmlns:p14="http://schemas.microsoft.com/office/powerpoint/2010/main" val="10951967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a:stretch>
            <a:fillRect/>
          </a:stretch>
        </p:blipFill>
        <p:spPr>
          <a:xfrm>
            <a:off x="2112051" y="3037136"/>
            <a:ext cx="1935599" cy="3004289"/>
          </a:xfrm>
          <a:prstGeom prst="rect">
            <a:avLst/>
          </a:prstGeom>
        </p:spPr>
      </p:pic>
      <p:sp>
        <p:nvSpPr>
          <p:cNvPr id="9" name="Rectangle: Rounded Corners 8"/>
          <p:cNvSpPr/>
          <p:nvPr/>
        </p:nvSpPr>
        <p:spPr>
          <a:xfrm>
            <a:off x="2569226" y="3839343"/>
            <a:ext cx="914349" cy="489830"/>
          </a:xfrm>
          <a:prstGeom prst="roundRect">
            <a:avLst/>
          </a:pr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100"/>
          </a:p>
        </p:txBody>
      </p:sp>
      <p:sp>
        <p:nvSpPr>
          <p:cNvPr id="2" name="Rectangle: Rounded Corners 1"/>
          <p:cNvSpPr/>
          <p:nvPr/>
        </p:nvSpPr>
        <p:spPr>
          <a:xfrm>
            <a:off x="4593855" y="1143128"/>
            <a:ext cx="6008579" cy="4963608"/>
          </a:xfrm>
          <a:prstGeom prst="roundRect">
            <a:avLst>
              <a:gd name="adj" fmla="val 7186"/>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GB" sz="1633" b="1" dirty="0">
                <a:solidFill>
                  <a:srgbClr val="4D4D4D"/>
                </a:solidFill>
              </a:rPr>
              <a:t>A list of measures you COULD choose from</a:t>
            </a:r>
          </a:p>
          <a:p>
            <a:pPr algn="ctr"/>
            <a:endParaRPr lang="en-GB" sz="1633" b="1" dirty="0">
              <a:solidFill>
                <a:srgbClr val="4D4D4D"/>
              </a:solidFill>
            </a:endParaRPr>
          </a:p>
          <a:p>
            <a:r>
              <a:rPr lang="en-GB" sz="1814" i="1" dirty="0">
                <a:solidFill>
                  <a:srgbClr val="4D4D4D"/>
                </a:solidFill>
              </a:rPr>
              <a:t>Numbers of patients who were screened using HEADS-ED tool</a:t>
            </a:r>
          </a:p>
          <a:p>
            <a:endParaRPr lang="en-GB" sz="1814" i="1" dirty="0">
              <a:solidFill>
                <a:srgbClr val="4D4D4D"/>
              </a:solidFill>
            </a:endParaRPr>
          </a:p>
          <a:p>
            <a:pPr algn="ctr"/>
            <a:endParaRPr lang="en-GB" sz="1633" dirty="0">
              <a:solidFill>
                <a:srgbClr val="4D4D4D"/>
              </a:solidFill>
            </a:endParaRPr>
          </a:p>
        </p:txBody>
      </p:sp>
      <p:sp>
        <p:nvSpPr>
          <p:cNvPr id="4" name="Text Placeholder 3"/>
          <p:cNvSpPr>
            <a:spLocks noGrp="1"/>
          </p:cNvSpPr>
          <p:nvPr>
            <p:ph type="body" sz="quarter" idx="4294967295"/>
          </p:nvPr>
        </p:nvSpPr>
        <p:spPr>
          <a:xfrm>
            <a:off x="1328661" y="97910"/>
            <a:ext cx="9534679" cy="849511"/>
          </a:xfrm>
          <a:prstGeom prst="rect">
            <a:avLst/>
          </a:prstGeom>
        </p:spPr>
        <p:txBody>
          <a:bodyPr anchor="ctr" anchorCtr="0"/>
          <a:lstStyle/>
          <a:p>
            <a:pPr marL="0" indent="0">
              <a:buNone/>
            </a:pPr>
            <a:r>
              <a:rPr lang="en-GB" sz="3265" dirty="0"/>
              <a:t>Your measurement ideas…</a:t>
            </a:r>
            <a:endParaRPr lang="en-GB" dirty="0"/>
          </a:p>
        </p:txBody>
      </p:sp>
      <p:sp>
        <p:nvSpPr>
          <p:cNvPr id="7" name="Folded Corner 4"/>
          <p:cNvSpPr/>
          <p:nvPr/>
        </p:nvSpPr>
        <p:spPr>
          <a:xfrm>
            <a:off x="9034979" y="4473970"/>
            <a:ext cx="1763387" cy="1763387"/>
          </a:xfrm>
          <a:prstGeom prst="foldedCorner">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lstStyle/>
          <a:p>
            <a:pPr algn="ctr"/>
            <a:endParaRPr lang="en-GB" sz="2100" b="1" dirty="0">
              <a:solidFill>
                <a:schemeClr val="bg1"/>
              </a:solidFill>
            </a:endParaRPr>
          </a:p>
          <a:p>
            <a:r>
              <a:rPr lang="en-GB" sz="2100" dirty="0">
                <a:solidFill>
                  <a:schemeClr val="bg1"/>
                </a:solidFill>
              </a:rPr>
              <a:t> □  </a:t>
            </a:r>
            <a:r>
              <a:rPr lang="en-GB" sz="1633" dirty="0">
                <a:solidFill>
                  <a:schemeClr val="bg1"/>
                </a:solidFill>
              </a:rPr>
              <a:t>Easy </a:t>
            </a:r>
            <a:endParaRPr lang="en-GB" sz="2100" dirty="0">
              <a:solidFill>
                <a:schemeClr val="bg1"/>
              </a:solidFill>
            </a:endParaRPr>
          </a:p>
          <a:p>
            <a:r>
              <a:rPr lang="en-GB" sz="2100" dirty="0">
                <a:solidFill>
                  <a:schemeClr val="bg1"/>
                </a:solidFill>
              </a:rPr>
              <a:t> □  </a:t>
            </a:r>
            <a:r>
              <a:rPr lang="en-GB" sz="1633" dirty="0">
                <a:solidFill>
                  <a:schemeClr val="bg1"/>
                </a:solidFill>
              </a:rPr>
              <a:t>Reliable</a:t>
            </a:r>
          </a:p>
          <a:p>
            <a:r>
              <a:rPr lang="en-GB" sz="2100" dirty="0">
                <a:solidFill>
                  <a:schemeClr val="bg1"/>
                </a:solidFill>
              </a:rPr>
              <a:t> □  </a:t>
            </a:r>
            <a:r>
              <a:rPr lang="en-GB" sz="1633" dirty="0">
                <a:solidFill>
                  <a:schemeClr val="bg1"/>
                </a:solidFill>
              </a:rPr>
              <a:t>Reproducible</a:t>
            </a:r>
          </a:p>
          <a:p>
            <a:r>
              <a:rPr lang="en-GB" sz="2100" dirty="0">
                <a:solidFill>
                  <a:schemeClr val="bg1"/>
                </a:solidFill>
              </a:rPr>
              <a:t> □  </a:t>
            </a:r>
            <a:r>
              <a:rPr lang="en-GB" sz="1633" dirty="0">
                <a:solidFill>
                  <a:schemeClr val="bg1"/>
                </a:solidFill>
              </a:rPr>
              <a:t>Meaningful</a:t>
            </a:r>
          </a:p>
          <a:p>
            <a:r>
              <a:rPr lang="en-GB" sz="2100" dirty="0">
                <a:solidFill>
                  <a:schemeClr val="bg1"/>
                </a:solidFill>
              </a:rPr>
              <a:t> □  </a:t>
            </a:r>
            <a:r>
              <a:rPr lang="en-GB" sz="1633" dirty="0">
                <a:solidFill>
                  <a:schemeClr val="bg1"/>
                </a:solidFill>
              </a:rPr>
              <a:t>Informing</a:t>
            </a:r>
          </a:p>
        </p:txBody>
      </p:sp>
      <p:sp>
        <p:nvSpPr>
          <p:cNvPr id="12" name="Rectangle: Rounded Corners 11"/>
          <p:cNvSpPr/>
          <p:nvPr/>
        </p:nvSpPr>
        <p:spPr>
          <a:xfrm>
            <a:off x="1397955" y="1143128"/>
            <a:ext cx="2999968" cy="1763387"/>
          </a:xfrm>
          <a:prstGeom prst="roundRect">
            <a:avLst>
              <a:gd name="adj" fmla="val 15858"/>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GB" sz="1633" b="1" dirty="0">
                <a:solidFill>
                  <a:srgbClr val="4D4D4D"/>
                </a:solidFill>
              </a:rPr>
              <a:t>YOUR AIM</a:t>
            </a:r>
          </a:p>
          <a:p>
            <a:pPr>
              <a:defRPr/>
            </a:pPr>
            <a:r>
              <a:rPr lang="en-GB" sz="1600" i="1" dirty="0">
                <a:solidFill>
                  <a:schemeClr val="bg1">
                    <a:lumMod val="50000"/>
                  </a:schemeClr>
                </a:solidFill>
              </a:rPr>
              <a:t>To develop a standardised screening tool to identify the mental health status of all new patients by February 2022</a:t>
            </a:r>
          </a:p>
        </p:txBody>
      </p:sp>
      <p:sp>
        <p:nvSpPr>
          <p:cNvPr id="6" name="Arrow: Right 5"/>
          <p:cNvSpPr/>
          <p:nvPr/>
        </p:nvSpPr>
        <p:spPr>
          <a:xfrm>
            <a:off x="3483575" y="3739226"/>
            <a:ext cx="1044970" cy="653106"/>
          </a:xfrm>
          <a:prstGeom prst="rightArrow">
            <a:avLst>
              <a:gd name="adj1" fmla="val 50000"/>
              <a:gd name="adj2" fmla="val 59406"/>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33"/>
          </a:p>
        </p:txBody>
      </p:sp>
    </p:spTree>
    <p:extLst>
      <p:ext uri="{BB962C8B-B14F-4D97-AF65-F5344CB8AC3E}">
        <p14:creationId xmlns:p14="http://schemas.microsoft.com/office/powerpoint/2010/main" val="7149462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pPr marL="0" indent="0">
              <a:buNone/>
            </a:pPr>
            <a:r>
              <a:rPr lang="en-GB" sz="3265" dirty="0"/>
              <a:t>Choose &amp; define your baseline measures</a:t>
            </a:r>
            <a:endParaRPr lang="en-GB" dirty="0"/>
          </a:p>
        </p:txBody>
      </p:sp>
      <p:sp>
        <p:nvSpPr>
          <p:cNvPr id="2" name="Slide Number Placeholder 1"/>
          <p:cNvSpPr>
            <a:spLocks noGrp="1"/>
          </p:cNvSpPr>
          <p:nvPr>
            <p:ph type="sldNum" sz="quarter" idx="12"/>
          </p:nvPr>
        </p:nvSpPr>
        <p:spPr/>
        <p:txBody>
          <a:bodyPr/>
          <a:lstStyle/>
          <a:p>
            <a:fld id="{33260F48-8041-4845-9672-BA72292B85C8}" type="slidenum">
              <a:rPr lang="en-GB" smtClean="0"/>
              <a:pPr/>
              <a:t>7</a:t>
            </a:fld>
            <a:endParaRPr lang="en-GB"/>
          </a:p>
        </p:txBody>
      </p:sp>
      <p:pic>
        <p:nvPicPr>
          <p:cNvPr id="7" name="Picture 6"/>
          <p:cNvPicPr>
            <a:picLocks noChangeAspect="1"/>
          </p:cNvPicPr>
          <p:nvPr/>
        </p:nvPicPr>
        <p:blipFill>
          <a:blip r:embed="rId3"/>
          <a:stretch>
            <a:fillRect/>
          </a:stretch>
        </p:blipFill>
        <p:spPr>
          <a:xfrm>
            <a:off x="1424962" y="947196"/>
            <a:ext cx="2398460" cy="3722706"/>
          </a:xfrm>
          <a:prstGeom prst="rect">
            <a:avLst/>
          </a:prstGeom>
        </p:spPr>
      </p:pic>
      <p:sp>
        <p:nvSpPr>
          <p:cNvPr id="8" name="Rectangle: Rounded Corners 7"/>
          <p:cNvSpPr/>
          <p:nvPr/>
        </p:nvSpPr>
        <p:spPr>
          <a:xfrm>
            <a:off x="2046741" y="1992166"/>
            <a:ext cx="1175591" cy="1044970"/>
          </a:xfrm>
          <a:prstGeom prst="roundRect">
            <a:avLst/>
          </a:pr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100"/>
          </a:p>
        </p:txBody>
      </p:sp>
      <p:sp>
        <p:nvSpPr>
          <p:cNvPr id="9" name="Speech Bubble: Oval 8"/>
          <p:cNvSpPr/>
          <p:nvPr/>
        </p:nvSpPr>
        <p:spPr>
          <a:xfrm>
            <a:off x="1457021" y="4833705"/>
            <a:ext cx="2366401" cy="1272115"/>
          </a:xfrm>
          <a:prstGeom prst="wedgeEllipseCallout">
            <a:avLst>
              <a:gd name="adj1" fmla="val 48378"/>
              <a:gd name="adj2" fmla="val 6141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51" dirty="0"/>
              <a:t>Sense check!</a:t>
            </a:r>
          </a:p>
          <a:p>
            <a:pPr algn="ctr"/>
            <a:r>
              <a:rPr lang="en-GB" sz="1451" dirty="0"/>
              <a:t>How long would it take to generate 20 data points for your baseline?</a:t>
            </a:r>
          </a:p>
        </p:txBody>
      </p:sp>
      <p:sp>
        <p:nvSpPr>
          <p:cNvPr id="10" name="Content Placeholder 2"/>
          <p:cNvSpPr txBox="1">
            <a:spLocks/>
          </p:cNvSpPr>
          <p:nvPr/>
        </p:nvSpPr>
        <p:spPr>
          <a:xfrm>
            <a:off x="3940749" y="1012507"/>
            <a:ext cx="6786226" cy="4963608"/>
          </a:xfrm>
          <a:prstGeom prst="rect">
            <a:avLst/>
          </a:prstGeom>
          <a:ln>
            <a:solidFill>
              <a:schemeClr val="bg1">
                <a:lumMod val="50000"/>
              </a:schemeClr>
            </a:solidFill>
          </a:ln>
        </p:spPr>
        <p:txBody>
          <a:bodyPr>
            <a:normAutofit fontScale="92500" lnSpcReduction="10000"/>
          </a:bodyPr>
          <a:lstStyle>
            <a:lvl1pPr marL="0" indent="0" algn="l" defTabSz="1043056" rtl="0" eaLnBrk="1" latinLnBrk="0" hangingPunct="1">
              <a:spcBef>
                <a:spcPct val="20000"/>
              </a:spcBef>
              <a:buFontTx/>
              <a:buNone/>
              <a:defRPr sz="3700" kern="1200">
                <a:solidFill>
                  <a:schemeClr val="accent4"/>
                </a:solidFill>
                <a:latin typeface="+mj-lt"/>
                <a:ea typeface="+mn-ea"/>
                <a:cs typeface="+mn-cs"/>
              </a:defRPr>
            </a:lvl1pPr>
            <a:lvl2pPr marL="521528" indent="0" algn="l" defTabSz="1043056" rtl="0" eaLnBrk="1" latinLnBrk="0" hangingPunct="1">
              <a:spcBef>
                <a:spcPct val="20000"/>
              </a:spcBef>
              <a:buFontTx/>
              <a:buNone/>
              <a:defRPr sz="3200" kern="1200">
                <a:solidFill>
                  <a:schemeClr val="accent4"/>
                </a:solidFill>
                <a:latin typeface="+mj-lt"/>
                <a:ea typeface="+mn-ea"/>
                <a:cs typeface="+mn-cs"/>
              </a:defRPr>
            </a:lvl2pPr>
            <a:lvl3pPr marL="1043056" indent="0" algn="l" defTabSz="1043056" rtl="0" eaLnBrk="1" latinLnBrk="0" hangingPunct="1">
              <a:spcBef>
                <a:spcPct val="20000"/>
              </a:spcBef>
              <a:buFontTx/>
              <a:buNone/>
              <a:defRPr sz="2700" kern="1200">
                <a:solidFill>
                  <a:schemeClr val="accent4"/>
                </a:solidFill>
                <a:latin typeface="+mj-lt"/>
                <a:ea typeface="+mn-ea"/>
                <a:cs typeface="+mn-cs"/>
              </a:defRPr>
            </a:lvl3pPr>
            <a:lvl4pPr marL="1564584" indent="0" algn="l" defTabSz="1043056" rtl="0" eaLnBrk="1" latinLnBrk="0" hangingPunct="1">
              <a:spcBef>
                <a:spcPct val="20000"/>
              </a:spcBef>
              <a:buFontTx/>
              <a:buNone/>
              <a:defRPr sz="2300" kern="1200">
                <a:solidFill>
                  <a:schemeClr val="accent4"/>
                </a:solidFill>
                <a:latin typeface="+mj-lt"/>
                <a:ea typeface="+mn-ea"/>
                <a:cs typeface="+mn-cs"/>
              </a:defRPr>
            </a:lvl4pPr>
            <a:lvl5pPr marL="2086112" indent="0" algn="l" defTabSz="1043056" rtl="0" eaLnBrk="1" latinLnBrk="0" hangingPunct="1">
              <a:spcBef>
                <a:spcPct val="20000"/>
              </a:spcBef>
              <a:buFontTx/>
              <a:buNone/>
              <a:defRPr sz="2300" kern="1200">
                <a:solidFill>
                  <a:schemeClr val="accent4"/>
                </a:solidFill>
                <a:latin typeface="+mj-lt"/>
                <a:ea typeface="+mn-ea"/>
                <a:cs typeface="+mn-cs"/>
              </a:defRPr>
            </a:lvl5pPr>
            <a:lvl6pPr marL="2868404"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9pPr>
          </a:lstStyle>
          <a:p>
            <a:r>
              <a:rPr lang="en-GB" sz="1800" b="1" i="1" dirty="0">
                <a:solidFill>
                  <a:srgbClr val="4D4D4D"/>
                </a:solidFill>
              </a:rPr>
              <a:t>Aim</a:t>
            </a:r>
          </a:p>
          <a:p>
            <a:r>
              <a:rPr lang="en-GB" sz="1800" i="1" dirty="0">
                <a:solidFill>
                  <a:schemeClr val="bg1">
                    <a:lumMod val="50000"/>
                  </a:schemeClr>
                </a:solidFill>
              </a:rPr>
              <a:t>To develop a standardised screening tool to identify the mental health status of all new patients by February 2022</a:t>
            </a:r>
            <a:endParaRPr lang="en-GB" sz="1800" i="1" dirty="0">
              <a:solidFill>
                <a:srgbClr val="4D4D4D"/>
              </a:solidFill>
            </a:endParaRPr>
          </a:p>
          <a:p>
            <a:endParaRPr lang="en-GB" sz="1800" i="1" dirty="0">
              <a:solidFill>
                <a:srgbClr val="4D4D4D"/>
              </a:solidFill>
            </a:endParaRPr>
          </a:p>
          <a:p>
            <a:r>
              <a:rPr lang="en-GB" sz="1800" b="1" i="1" dirty="0">
                <a:solidFill>
                  <a:srgbClr val="4D4D4D"/>
                </a:solidFill>
              </a:rPr>
              <a:t>Chosen measure</a:t>
            </a:r>
          </a:p>
          <a:p>
            <a:r>
              <a:rPr lang="en-GB" sz="1600" i="1" dirty="0">
                <a:solidFill>
                  <a:srgbClr val="4D4D4D"/>
                </a:solidFill>
              </a:rPr>
              <a:t>Numbers of patients who were screened using HEADS-ED tool</a:t>
            </a:r>
          </a:p>
          <a:p>
            <a:endParaRPr lang="en-GB" sz="1800" i="1" dirty="0">
              <a:solidFill>
                <a:srgbClr val="4D4D4D"/>
              </a:solidFill>
            </a:endParaRPr>
          </a:p>
          <a:p>
            <a:r>
              <a:rPr lang="en-GB" sz="1800" b="1" i="1" dirty="0">
                <a:solidFill>
                  <a:srgbClr val="4D4D4D"/>
                </a:solidFill>
              </a:rPr>
              <a:t>Inclusions </a:t>
            </a:r>
          </a:p>
          <a:p>
            <a:r>
              <a:rPr lang="en-GB" sz="1600" i="1" dirty="0">
                <a:solidFill>
                  <a:srgbClr val="4D4D4D"/>
                </a:solidFill>
              </a:rPr>
              <a:t>All NEW epilepsy patients who are &gt;5 or school age (as starting school can often be a trigger for issues with anxiety)</a:t>
            </a:r>
          </a:p>
          <a:p>
            <a:endParaRPr lang="en-GB" sz="1800" i="1" dirty="0">
              <a:solidFill>
                <a:srgbClr val="4D4D4D"/>
              </a:solidFill>
            </a:endParaRPr>
          </a:p>
          <a:p>
            <a:r>
              <a:rPr lang="en-GB" sz="1800" b="1" i="1" dirty="0">
                <a:solidFill>
                  <a:srgbClr val="4D4D4D"/>
                </a:solidFill>
              </a:rPr>
              <a:t>Exclusions</a:t>
            </a:r>
          </a:p>
          <a:p>
            <a:r>
              <a:rPr lang="en-GB" sz="1600" i="1" dirty="0">
                <a:solidFill>
                  <a:srgbClr val="4D4D4D"/>
                </a:solidFill>
              </a:rPr>
              <a:t>Children &lt;5 years old or in pre-school</a:t>
            </a:r>
          </a:p>
          <a:p>
            <a:r>
              <a:rPr lang="en-GB" sz="1600" i="1" dirty="0">
                <a:solidFill>
                  <a:srgbClr val="4D4D4D"/>
                </a:solidFill>
              </a:rPr>
              <a:t>Those patients with severe </a:t>
            </a:r>
            <a:r>
              <a:rPr lang="en-GB" sz="1600" i="1" dirty="0" err="1">
                <a:solidFill>
                  <a:srgbClr val="4D4D4D"/>
                </a:solidFill>
              </a:rPr>
              <a:t>neurodisability</a:t>
            </a:r>
            <a:r>
              <a:rPr lang="en-GB" sz="1600" i="1" dirty="0">
                <a:solidFill>
                  <a:srgbClr val="4D4D4D"/>
                </a:solidFill>
              </a:rPr>
              <a:t> who are unable to communicate</a:t>
            </a:r>
          </a:p>
          <a:p>
            <a:endParaRPr lang="en-GB" sz="1800" i="1" dirty="0">
              <a:solidFill>
                <a:srgbClr val="4D4D4D"/>
              </a:solidFill>
            </a:endParaRPr>
          </a:p>
          <a:p>
            <a:r>
              <a:rPr lang="en-GB" sz="1800" i="1" dirty="0">
                <a:solidFill>
                  <a:srgbClr val="4D4D4D"/>
                </a:solidFill>
              </a:rPr>
              <a:t>Sampling method &amp; frequency</a:t>
            </a:r>
          </a:p>
          <a:p>
            <a:r>
              <a:rPr lang="en-GB" sz="1270" i="1" dirty="0">
                <a:solidFill>
                  <a:srgbClr val="4D4D4D"/>
                </a:solidFill>
              </a:rPr>
              <a:t>Count and analysis of completed HEADS-ED forms on a 2-weekly basis.</a:t>
            </a:r>
          </a:p>
          <a:p>
            <a:r>
              <a:rPr lang="en-GB" sz="1270" b="1" i="1" dirty="0">
                <a:solidFill>
                  <a:srgbClr val="4D4D4D"/>
                </a:solidFill>
              </a:rPr>
              <a:t>Can you do this for cases retrospectively</a:t>
            </a:r>
            <a:r>
              <a:rPr lang="en-GB" sz="1270" i="1" dirty="0">
                <a:solidFill>
                  <a:srgbClr val="4D4D4D"/>
                </a:solidFill>
              </a:rPr>
              <a:t>? – no forms can’t be filled out retrospectively as the information has not been routinely gathered prior to this project. </a:t>
            </a:r>
          </a:p>
          <a:p>
            <a:endParaRPr lang="en-GB" sz="1800" i="1" dirty="0">
              <a:solidFill>
                <a:srgbClr val="4D4D4D"/>
              </a:solidFill>
            </a:endParaRPr>
          </a:p>
        </p:txBody>
      </p:sp>
    </p:spTree>
    <p:extLst>
      <p:ext uri="{BB962C8B-B14F-4D97-AF65-F5344CB8AC3E}">
        <p14:creationId xmlns:p14="http://schemas.microsoft.com/office/powerpoint/2010/main" val="29303196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 Placeholder 1">
            <a:extLst>
              <a:ext uri="{FF2B5EF4-FFF2-40B4-BE49-F238E27FC236}">
                <a16:creationId xmlns:a16="http://schemas.microsoft.com/office/drawing/2014/main" xmlns="" id="{38290824-7A8A-4F32-8C0C-0AC2A7BC763E}"/>
              </a:ext>
            </a:extLst>
          </p:cNvPr>
          <p:cNvSpPr>
            <a:spLocks noGrp="1"/>
          </p:cNvSpPr>
          <p:nvPr>
            <p:ph type="body" sz="quarter" idx="10"/>
          </p:nvPr>
        </p:nvSpPr>
        <p:spPr>
          <a:xfrm>
            <a:off x="2360425" y="664989"/>
            <a:ext cx="6704792" cy="849511"/>
          </a:xfrm>
          <a:noFill/>
        </p:spPr>
        <p:txBody>
          <a:bodyPr/>
          <a:lstStyle/>
          <a:p>
            <a:pPr marL="0" indent="0">
              <a:buNone/>
            </a:pPr>
            <a:r>
              <a:rPr lang="en-GB" dirty="0"/>
              <a:t>PDSA 1a:</a:t>
            </a:r>
            <a:endParaRPr lang="en-GB" dirty="0">
              <a:solidFill>
                <a:schemeClr val="accent4"/>
              </a:solidFill>
            </a:endParaRPr>
          </a:p>
        </p:txBody>
      </p:sp>
      <p:sp>
        <p:nvSpPr>
          <p:cNvPr id="4" name="Slide Number Placeholder 3"/>
          <p:cNvSpPr>
            <a:spLocks noGrp="1"/>
          </p:cNvSpPr>
          <p:nvPr>
            <p:ph type="sldNum" sz="quarter" idx="12"/>
          </p:nvPr>
        </p:nvSpPr>
        <p:spPr>
          <a:xfrm>
            <a:off x="0" y="0"/>
            <a:ext cx="0" cy="0"/>
          </a:xfrm>
        </p:spPr>
        <p:txBody>
          <a:bodyPr/>
          <a:lstStyle>
            <a:defPPr>
              <a:defRPr lang="en-US"/>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endParaRPr lang="en-GB" dirty="0"/>
          </a:p>
        </p:txBody>
      </p:sp>
      <p:grpSp>
        <p:nvGrpSpPr>
          <p:cNvPr id="33" name="Group 32"/>
          <p:cNvGrpSpPr/>
          <p:nvPr/>
        </p:nvGrpSpPr>
        <p:grpSpPr>
          <a:xfrm>
            <a:off x="5806160" y="3971774"/>
            <a:ext cx="3259056" cy="2285914"/>
            <a:chOff x="4305875" y="3231782"/>
            <a:chExt cx="2347795" cy="1520839"/>
          </a:xfrm>
          <a:solidFill>
            <a:schemeClr val="bg1"/>
          </a:solidFill>
        </p:grpSpPr>
        <p:sp>
          <p:nvSpPr>
            <p:cNvPr id="43" name="Rectangle: Rounded Corners 42"/>
            <p:cNvSpPr/>
            <p:nvPr/>
          </p:nvSpPr>
          <p:spPr>
            <a:xfrm>
              <a:off x="4305875" y="3231782"/>
              <a:ext cx="2347795" cy="1520839"/>
            </a:xfrm>
            <a:prstGeom prst="roundRect">
              <a:avLst>
                <a:gd name="adj" fmla="val 10000"/>
              </a:avLst>
            </a:prstGeom>
            <a:grpFill/>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44" name="Rectangle: Rounded Corners 4"/>
            <p:cNvSpPr txBox="1"/>
            <p:nvPr/>
          </p:nvSpPr>
          <p:spPr>
            <a:xfrm>
              <a:off x="4467624" y="3348639"/>
              <a:ext cx="2117214" cy="1347004"/>
            </a:xfrm>
            <a:prstGeom prst="rect">
              <a:avLst/>
            </a:prstGeom>
            <a:grpFill/>
            <a:ln>
              <a:noFill/>
              <a:prstDash val="sysDot"/>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5137" tIns="145137" rIns="145137" bIns="145137" numCol="1" spcCol="1270" anchor="t" anchorCtr="0">
              <a:noAutofit/>
            </a:bodyPr>
            <a:lstStyle/>
            <a:p>
              <a:pPr marL="0" lvl="1" defTabSz="1330433">
                <a:lnSpc>
                  <a:spcPct val="90000"/>
                </a:lnSpc>
                <a:spcBef>
                  <a:spcPct val="0"/>
                </a:spcBef>
                <a:spcAft>
                  <a:spcPct val="15000"/>
                </a:spcAft>
              </a:pPr>
              <a:r>
                <a:rPr lang="en-GB" dirty="0">
                  <a:solidFill>
                    <a:srgbClr val="000000"/>
                  </a:solidFill>
                </a:rPr>
                <a:t>Contacted St George’s Neuro team and asked if they could send us the screening tool that they use. They sent across </a:t>
              </a:r>
              <a:r>
                <a:rPr lang="en-GB" dirty="0" smtClean="0">
                  <a:solidFill>
                    <a:srgbClr val="000000"/>
                  </a:solidFill>
                </a:rPr>
                <a:t>the “Strengths and Difficulties” tool.</a:t>
              </a:r>
              <a:endParaRPr lang="en-GB" dirty="0">
                <a:solidFill>
                  <a:srgbClr val="000000"/>
                </a:solidFill>
              </a:endParaRPr>
            </a:p>
            <a:p>
              <a:pPr marL="259175" lvl="1" indent="-259175" defTabSz="1330433">
                <a:lnSpc>
                  <a:spcPct val="90000"/>
                </a:lnSpc>
                <a:spcBef>
                  <a:spcPct val="0"/>
                </a:spcBef>
                <a:spcAft>
                  <a:spcPct val="15000"/>
                </a:spcAft>
                <a:buChar char="•"/>
              </a:pPr>
              <a:endParaRPr lang="en-US" sz="1451" dirty="0"/>
            </a:p>
          </p:txBody>
        </p:sp>
      </p:grpSp>
      <p:grpSp>
        <p:nvGrpSpPr>
          <p:cNvPr id="34" name="Group 33"/>
          <p:cNvGrpSpPr/>
          <p:nvPr/>
        </p:nvGrpSpPr>
        <p:grpSpPr>
          <a:xfrm>
            <a:off x="2360424" y="3971774"/>
            <a:ext cx="3259056" cy="2285914"/>
            <a:chOff x="475262" y="3231782"/>
            <a:chExt cx="2347795" cy="1520839"/>
          </a:xfrm>
          <a:solidFill>
            <a:schemeClr val="bg1"/>
          </a:solidFill>
        </p:grpSpPr>
        <p:sp>
          <p:nvSpPr>
            <p:cNvPr id="41" name="Rectangle: Rounded Corners 40"/>
            <p:cNvSpPr/>
            <p:nvPr/>
          </p:nvSpPr>
          <p:spPr>
            <a:xfrm>
              <a:off x="475262" y="3231782"/>
              <a:ext cx="2347795" cy="1520839"/>
            </a:xfrm>
            <a:prstGeom prst="roundRect">
              <a:avLst>
                <a:gd name="adj" fmla="val 10000"/>
              </a:avLst>
            </a:prstGeom>
            <a:grpFill/>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nchor="t" anchorCtr="0"/>
            <a:lstStyle/>
            <a:p>
              <a:endParaRPr lang="en-GB" sz="1633" dirty="0"/>
            </a:p>
          </p:txBody>
        </p:sp>
        <p:sp>
          <p:nvSpPr>
            <p:cNvPr id="42" name="Rectangle: Rounded Corners 6"/>
            <p:cNvSpPr txBox="1"/>
            <p:nvPr/>
          </p:nvSpPr>
          <p:spPr>
            <a:xfrm>
              <a:off x="529269" y="3348639"/>
              <a:ext cx="2119527" cy="1303552"/>
            </a:xfrm>
            <a:prstGeom prst="rect">
              <a:avLst/>
            </a:prstGeom>
            <a:grpFill/>
            <a:ln>
              <a:noFill/>
              <a:prstDash val="sysDot"/>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5137" tIns="145137" rIns="145137" bIns="145137" numCol="1" spcCol="1270" anchor="t" anchorCtr="0">
              <a:noAutofit/>
            </a:bodyPr>
            <a:lstStyle/>
            <a:p>
              <a:pPr marL="0" lvl="1" defTabSz="1330433">
                <a:lnSpc>
                  <a:spcPct val="90000"/>
                </a:lnSpc>
                <a:spcBef>
                  <a:spcPct val="0"/>
                </a:spcBef>
                <a:spcAft>
                  <a:spcPct val="15000"/>
                </a:spcAft>
              </a:pPr>
              <a:r>
                <a:rPr lang="en-US" dirty="0"/>
                <a:t>Epilepsy team reviewed this tool and discussed as a team. Consensus was that the tool was too long and wouldn’t work for routine clinic appointments. </a:t>
              </a:r>
            </a:p>
          </p:txBody>
        </p:sp>
      </p:grpSp>
      <p:grpSp>
        <p:nvGrpSpPr>
          <p:cNvPr id="35" name="Group 34"/>
          <p:cNvGrpSpPr/>
          <p:nvPr/>
        </p:nvGrpSpPr>
        <p:grpSpPr>
          <a:xfrm>
            <a:off x="5806160" y="1534950"/>
            <a:ext cx="3259056" cy="2285914"/>
            <a:chOff x="4305875" y="0"/>
            <a:chExt cx="2347795" cy="1520839"/>
          </a:xfrm>
          <a:solidFill>
            <a:schemeClr val="bg1"/>
          </a:solidFill>
        </p:grpSpPr>
        <p:sp>
          <p:nvSpPr>
            <p:cNvPr id="39" name="Rectangle: Rounded Corners 38"/>
            <p:cNvSpPr/>
            <p:nvPr/>
          </p:nvSpPr>
          <p:spPr>
            <a:xfrm>
              <a:off x="4305875" y="0"/>
              <a:ext cx="2347795" cy="1520839"/>
            </a:xfrm>
            <a:prstGeom prst="roundRect">
              <a:avLst>
                <a:gd name="adj" fmla="val 10000"/>
              </a:avLst>
            </a:prstGeom>
            <a:grpFill/>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40" name="Rectangle: Rounded Corners 8"/>
            <p:cNvSpPr txBox="1"/>
            <p:nvPr/>
          </p:nvSpPr>
          <p:spPr>
            <a:xfrm>
              <a:off x="4420575" y="66876"/>
              <a:ext cx="2164263" cy="1367059"/>
            </a:xfrm>
            <a:prstGeom prst="rect">
              <a:avLst/>
            </a:prstGeom>
            <a:grpFill/>
            <a:ln>
              <a:noFill/>
              <a:prstDash val="sysDot"/>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5137" tIns="145137" rIns="145137" bIns="145137" numCol="1" spcCol="1270" anchor="t" anchorCtr="0">
              <a:noAutofit/>
            </a:bodyPr>
            <a:lstStyle/>
            <a:p>
              <a:pPr marL="0" lvl="1" defTabSz="1330433">
                <a:lnSpc>
                  <a:spcPct val="90000"/>
                </a:lnSpc>
                <a:spcBef>
                  <a:spcPct val="0"/>
                </a:spcBef>
                <a:spcAft>
                  <a:spcPct val="15000"/>
                </a:spcAft>
              </a:pPr>
              <a:r>
                <a:rPr lang="en-GB" dirty="0">
                  <a:solidFill>
                    <a:srgbClr val="000000"/>
                  </a:solidFill>
                </a:rPr>
                <a:t>Contact other teams and research existing screening tools for mental health in children. </a:t>
              </a:r>
            </a:p>
            <a:p>
              <a:pPr marL="259175" lvl="1" indent="-259175" defTabSz="1330433">
                <a:lnSpc>
                  <a:spcPct val="90000"/>
                </a:lnSpc>
                <a:spcBef>
                  <a:spcPct val="0"/>
                </a:spcBef>
                <a:spcAft>
                  <a:spcPct val="15000"/>
                </a:spcAft>
                <a:buChar char="•"/>
              </a:pPr>
              <a:endParaRPr lang="en-US" sz="1451" dirty="0"/>
            </a:p>
          </p:txBody>
        </p:sp>
      </p:grpSp>
      <p:sp>
        <p:nvSpPr>
          <p:cNvPr id="37" name="Rectangle: Rounded Corners 36"/>
          <p:cNvSpPr/>
          <p:nvPr/>
        </p:nvSpPr>
        <p:spPr>
          <a:xfrm>
            <a:off x="2360424" y="1534950"/>
            <a:ext cx="3259056" cy="2285914"/>
          </a:xfrm>
          <a:prstGeom prst="roundRect">
            <a:avLst>
              <a:gd name="adj" fmla="val 10000"/>
            </a:avLst>
          </a:prstGeom>
          <a:solidFill>
            <a:schemeClr val="bg1"/>
          </a:solidFill>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38" name="Rectangle: Rounded Corners 10"/>
          <p:cNvSpPr txBox="1"/>
          <p:nvPr/>
        </p:nvSpPr>
        <p:spPr>
          <a:xfrm>
            <a:off x="2435393" y="1602322"/>
            <a:ext cx="2942189" cy="2087922"/>
          </a:xfrm>
          <a:prstGeom prst="rect">
            <a:avLst/>
          </a:prstGeom>
          <a:solidFill>
            <a:schemeClr val="bg1"/>
          </a:solidFill>
          <a:ln>
            <a:noFill/>
            <a:prstDash val="sysDot"/>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5137" tIns="145137" rIns="145137" bIns="145137" numCol="1" spcCol="1270" anchor="t" anchorCtr="0">
            <a:noAutofit/>
          </a:bodyPr>
          <a:lstStyle/>
          <a:p>
            <a:pPr marL="0" lvl="1" defTabSz="1330433">
              <a:lnSpc>
                <a:spcPct val="90000"/>
              </a:lnSpc>
              <a:spcBef>
                <a:spcPct val="0"/>
              </a:spcBef>
              <a:spcAft>
                <a:spcPct val="15000"/>
              </a:spcAft>
            </a:pPr>
            <a:r>
              <a:rPr lang="en-GB" dirty="0">
                <a:solidFill>
                  <a:srgbClr val="000000"/>
                </a:solidFill>
              </a:rPr>
              <a:t>Abandon the “Strengths and Difficulties” </a:t>
            </a:r>
            <a:r>
              <a:rPr lang="en-GB" dirty="0" smtClean="0">
                <a:solidFill>
                  <a:srgbClr val="000000"/>
                </a:solidFill>
              </a:rPr>
              <a:t>tool</a:t>
            </a:r>
            <a:endParaRPr lang="en-GB" dirty="0">
              <a:solidFill>
                <a:srgbClr val="000000"/>
              </a:solidFill>
            </a:endParaRPr>
          </a:p>
        </p:txBody>
      </p:sp>
      <p:pic>
        <p:nvPicPr>
          <p:cNvPr id="32" name="Picture 31"/>
          <p:cNvPicPr>
            <a:picLocks noChangeAspect="1"/>
          </p:cNvPicPr>
          <p:nvPr/>
        </p:nvPicPr>
        <p:blipFill>
          <a:blip r:embed="rId3"/>
          <a:stretch>
            <a:fillRect/>
          </a:stretch>
        </p:blipFill>
        <p:spPr>
          <a:xfrm>
            <a:off x="5125948" y="3319733"/>
            <a:ext cx="1137004" cy="1137004"/>
          </a:xfrm>
          <a:prstGeom prst="rect">
            <a:avLst/>
          </a:prstGeom>
        </p:spPr>
      </p:pic>
      <p:pic>
        <p:nvPicPr>
          <p:cNvPr id="17" name="Picture 16">
            <a:extLst>
              <a:ext uri="{FF2B5EF4-FFF2-40B4-BE49-F238E27FC236}">
                <a16:creationId xmlns:a16="http://schemas.microsoft.com/office/drawing/2014/main" xmlns="" id="{BBDEE7CD-FC78-44C1-B42B-3FDDEE04AB3F}"/>
              </a:ext>
            </a:extLst>
          </p:cNvPr>
          <p:cNvPicPr>
            <a:picLocks noChangeAspect="1"/>
          </p:cNvPicPr>
          <p:nvPr/>
        </p:nvPicPr>
        <p:blipFill>
          <a:blip r:embed="rId3"/>
          <a:stretch>
            <a:fillRect/>
          </a:stretch>
        </p:blipFill>
        <p:spPr>
          <a:xfrm>
            <a:off x="9622774" y="1534991"/>
            <a:ext cx="839049" cy="839049"/>
          </a:xfrm>
          <a:prstGeom prst="rect">
            <a:avLst/>
          </a:prstGeom>
        </p:spPr>
      </p:pic>
    </p:spTree>
    <p:extLst>
      <p:ext uri="{BB962C8B-B14F-4D97-AF65-F5344CB8AC3E}">
        <p14:creationId xmlns:p14="http://schemas.microsoft.com/office/powerpoint/2010/main" val="12582126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 Placeholder 1">
            <a:extLst>
              <a:ext uri="{FF2B5EF4-FFF2-40B4-BE49-F238E27FC236}">
                <a16:creationId xmlns:a16="http://schemas.microsoft.com/office/drawing/2014/main" xmlns="" id="{38290824-7A8A-4F32-8C0C-0AC2A7BC763E}"/>
              </a:ext>
            </a:extLst>
          </p:cNvPr>
          <p:cNvSpPr>
            <a:spLocks noGrp="1"/>
          </p:cNvSpPr>
          <p:nvPr>
            <p:ph type="body" sz="quarter" idx="10"/>
          </p:nvPr>
        </p:nvSpPr>
        <p:spPr>
          <a:xfrm>
            <a:off x="2360425" y="664989"/>
            <a:ext cx="6704792" cy="849511"/>
          </a:xfrm>
          <a:noFill/>
        </p:spPr>
        <p:txBody>
          <a:bodyPr/>
          <a:lstStyle/>
          <a:p>
            <a:pPr marL="0" indent="0">
              <a:buNone/>
            </a:pPr>
            <a:r>
              <a:rPr lang="en-GB" dirty="0"/>
              <a:t>PDSA 1b:</a:t>
            </a:r>
            <a:endParaRPr lang="en-GB" dirty="0">
              <a:solidFill>
                <a:schemeClr val="accent4"/>
              </a:solidFill>
            </a:endParaRPr>
          </a:p>
        </p:txBody>
      </p:sp>
      <p:sp>
        <p:nvSpPr>
          <p:cNvPr id="4" name="Slide Number Placeholder 3"/>
          <p:cNvSpPr>
            <a:spLocks noGrp="1"/>
          </p:cNvSpPr>
          <p:nvPr>
            <p:ph type="sldNum" sz="quarter" idx="12"/>
          </p:nvPr>
        </p:nvSpPr>
        <p:spPr>
          <a:xfrm>
            <a:off x="0" y="0"/>
            <a:ext cx="0" cy="0"/>
          </a:xfrm>
        </p:spPr>
        <p:txBody>
          <a:bodyPr/>
          <a:lstStyle>
            <a:defPPr>
              <a:defRPr lang="en-US"/>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endParaRPr lang="en-GB" dirty="0"/>
          </a:p>
        </p:txBody>
      </p:sp>
      <p:grpSp>
        <p:nvGrpSpPr>
          <p:cNvPr id="33" name="Group 32"/>
          <p:cNvGrpSpPr/>
          <p:nvPr/>
        </p:nvGrpSpPr>
        <p:grpSpPr>
          <a:xfrm>
            <a:off x="5806160" y="3971774"/>
            <a:ext cx="3259056" cy="2285914"/>
            <a:chOff x="4305875" y="3231782"/>
            <a:chExt cx="2347795" cy="1520839"/>
          </a:xfrm>
          <a:solidFill>
            <a:schemeClr val="bg1"/>
          </a:solidFill>
        </p:grpSpPr>
        <p:sp>
          <p:nvSpPr>
            <p:cNvPr id="43" name="Rectangle: Rounded Corners 42"/>
            <p:cNvSpPr/>
            <p:nvPr/>
          </p:nvSpPr>
          <p:spPr>
            <a:xfrm>
              <a:off x="4305875" y="3231782"/>
              <a:ext cx="2347795" cy="1520839"/>
            </a:xfrm>
            <a:prstGeom prst="roundRect">
              <a:avLst>
                <a:gd name="adj" fmla="val 10000"/>
              </a:avLst>
            </a:prstGeom>
            <a:grpFill/>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44" name="Rectangle: Rounded Corners 4"/>
            <p:cNvSpPr txBox="1"/>
            <p:nvPr/>
          </p:nvSpPr>
          <p:spPr>
            <a:xfrm>
              <a:off x="4467624" y="3348639"/>
              <a:ext cx="2117214" cy="1347004"/>
            </a:xfrm>
            <a:prstGeom prst="rect">
              <a:avLst/>
            </a:prstGeom>
            <a:grpFill/>
            <a:ln>
              <a:noFill/>
              <a:prstDash val="sysDot"/>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5137" tIns="145137" rIns="145137" bIns="145137" numCol="1" spcCol="1270" anchor="t" anchorCtr="0">
              <a:noAutofit/>
            </a:bodyPr>
            <a:lstStyle/>
            <a:p>
              <a:pPr marL="0" lvl="1" defTabSz="1330433">
                <a:lnSpc>
                  <a:spcPct val="90000"/>
                </a:lnSpc>
                <a:spcBef>
                  <a:spcPct val="0"/>
                </a:spcBef>
                <a:spcAft>
                  <a:spcPct val="15000"/>
                </a:spcAft>
              </a:pPr>
              <a:r>
                <a:rPr lang="en-GB" sz="1600" dirty="0">
                  <a:solidFill>
                    <a:srgbClr val="000000"/>
                  </a:solidFill>
                </a:rPr>
                <a:t>Internet search for existing screening tools showed a useful article on “Don’t forget the bubbles” website discussing several screening tools available for use in children.</a:t>
              </a:r>
            </a:p>
            <a:p>
              <a:pPr marL="259175" lvl="1" indent="-259175" defTabSz="1330433">
                <a:lnSpc>
                  <a:spcPct val="90000"/>
                </a:lnSpc>
                <a:spcBef>
                  <a:spcPct val="0"/>
                </a:spcBef>
                <a:spcAft>
                  <a:spcPct val="15000"/>
                </a:spcAft>
                <a:buChar char="•"/>
              </a:pPr>
              <a:endParaRPr lang="en-US" sz="1451" dirty="0"/>
            </a:p>
          </p:txBody>
        </p:sp>
      </p:grpSp>
      <p:grpSp>
        <p:nvGrpSpPr>
          <p:cNvPr id="34" name="Group 33"/>
          <p:cNvGrpSpPr/>
          <p:nvPr/>
        </p:nvGrpSpPr>
        <p:grpSpPr>
          <a:xfrm>
            <a:off x="2360424" y="3971774"/>
            <a:ext cx="3259056" cy="2285914"/>
            <a:chOff x="475262" y="3231782"/>
            <a:chExt cx="2347795" cy="1520839"/>
          </a:xfrm>
          <a:solidFill>
            <a:schemeClr val="bg1"/>
          </a:solidFill>
        </p:grpSpPr>
        <p:sp>
          <p:nvSpPr>
            <p:cNvPr id="41" name="Rectangle: Rounded Corners 40"/>
            <p:cNvSpPr/>
            <p:nvPr/>
          </p:nvSpPr>
          <p:spPr>
            <a:xfrm>
              <a:off x="475262" y="3231782"/>
              <a:ext cx="2347795" cy="1520839"/>
            </a:xfrm>
            <a:prstGeom prst="roundRect">
              <a:avLst>
                <a:gd name="adj" fmla="val 10000"/>
              </a:avLst>
            </a:prstGeom>
            <a:grpFill/>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nchor="t" anchorCtr="0"/>
            <a:lstStyle/>
            <a:p>
              <a:endParaRPr lang="en-GB" sz="1633" dirty="0"/>
            </a:p>
          </p:txBody>
        </p:sp>
        <p:sp>
          <p:nvSpPr>
            <p:cNvPr id="42" name="Rectangle: Rounded Corners 6"/>
            <p:cNvSpPr txBox="1"/>
            <p:nvPr/>
          </p:nvSpPr>
          <p:spPr>
            <a:xfrm>
              <a:off x="529269" y="3348639"/>
              <a:ext cx="2119527" cy="1303552"/>
            </a:xfrm>
            <a:prstGeom prst="rect">
              <a:avLst/>
            </a:prstGeom>
            <a:grpFill/>
            <a:ln>
              <a:noFill/>
              <a:prstDash val="sysDot"/>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5137" tIns="145137" rIns="145137" bIns="145137" numCol="1" spcCol="1270" anchor="t" anchorCtr="0">
              <a:noAutofit/>
            </a:bodyPr>
            <a:lstStyle/>
            <a:p>
              <a:pPr marL="0" lvl="1" defTabSz="1330433">
                <a:lnSpc>
                  <a:spcPct val="90000"/>
                </a:lnSpc>
                <a:spcBef>
                  <a:spcPct val="0"/>
                </a:spcBef>
                <a:spcAft>
                  <a:spcPct val="15000"/>
                </a:spcAft>
              </a:pPr>
              <a:r>
                <a:rPr lang="en-US" sz="1451" dirty="0"/>
                <a:t>Epilepsy team reviewed the various  tools mentioned in the article and discussed which might work. HEADS-ED tool chosen as best for inclusion in existing clinic/community appointments.</a:t>
              </a:r>
            </a:p>
          </p:txBody>
        </p:sp>
      </p:grpSp>
      <p:grpSp>
        <p:nvGrpSpPr>
          <p:cNvPr id="35" name="Group 34"/>
          <p:cNvGrpSpPr/>
          <p:nvPr/>
        </p:nvGrpSpPr>
        <p:grpSpPr>
          <a:xfrm>
            <a:off x="5806160" y="1534950"/>
            <a:ext cx="3259056" cy="2285914"/>
            <a:chOff x="4305875" y="0"/>
            <a:chExt cx="2347795" cy="1520839"/>
          </a:xfrm>
          <a:solidFill>
            <a:schemeClr val="bg1"/>
          </a:solidFill>
        </p:grpSpPr>
        <p:sp>
          <p:nvSpPr>
            <p:cNvPr id="39" name="Rectangle: Rounded Corners 38"/>
            <p:cNvSpPr/>
            <p:nvPr/>
          </p:nvSpPr>
          <p:spPr>
            <a:xfrm>
              <a:off x="4305875" y="0"/>
              <a:ext cx="2347795" cy="1520839"/>
            </a:xfrm>
            <a:prstGeom prst="roundRect">
              <a:avLst>
                <a:gd name="adj" fmla="val 10000"/>
              </a:avLst>
            </a:prstGeom>
            <a:grpFill/>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40" name="Rectangle: Rounded Corners 8"/>
            <p:cNvSpPr txBox="1"/>
            <p:nvPr/>
          </p:nvSpPr>
          <p:spPr>
            <a:xfrm>
              <a:off x="4420575" y="66876"/>
              <a:ext cx="2164263" cy="1367059"/>
            </a:xfrm>
            <a:prstGeom prst="rect">
              <a:avLst/>
            </a:prstGeom>
            <a:grpFill/>
            <a:ln>
              <a:noFill/>
              <a:prstDash val="sysDot"/>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5137" tIns="145137" rIns="145137" bIns="145137" numCol="1" spcCol="1270" anchor="t" anchorCtr="0">
              <a:noAutofit/>
            </a:bodyPr>
            <a:lstStyle/>
            <a:p>
              <a:pPr marL="0" lvl="1" defTabSz="1330433">
                <a:lnSpc>
                  <a:spcPct val="90000"/>
                </a:lnSpc>
                <a:spcBef>
                  <a:spcPct val="0"/>
                </a:spcBef>
                <a:spcAft>
                  <a:spcPct val="15000"/>
                </a:spcAft>
              </a:pPr>
              <a:r>
                <a:rPr lang="en-GB" dirty="0">
                  <a:solidFill>
                    <a:srgbClr val="000000"/>
                  </a:solidFill>
                </a:rPr>
                <a:t>Research existing tools that are validated for use in children to screen for mental health concerns. </a:t>
              </a:r>
            </a:p>
            <a:p>
              <a:pPr marL="259175" lvl="1" indent="-259175" defTabSz="1330433">
                <a:lnSpc>
                  <a:spcPct val="90000"/>
                </a:lnSpc>
                <a:spcBef>
                  <a:spcPct val="0"/>
                </a:spcBef>
                <a:spcAft>
                  <a:spcPct val="15000"/>
                </a:spcAft>
                <a:buChar char="•"/>
              </a:pPr>
              <a:endParaRPr lang="en-US" sz="1451" dirty="0"/>
            </a:p>
          </p:txBody>
        </p:sp>
      </p:grpSp>
      <p:sp>
        <p:nvSpPr>
          <p:cNvPr id="37" name="Rectangle: Rounded Corners 36"/>
          <p:cNvSpPr/>
          <p:nvPr/>
        </p:nvSpPr>
        <p:spPr>
          <a:xfrm>
            <a:off x="2360424" y="1534950"/>
            <a:ext cx="3259056" cy="2285914"/>
          </a:xfrm>
          <a:prstGeom prst="roundRect">
            <a:avLst>
              <a:gd name="adj" fmla="val 10000"/>
            </a:avLst>
          </a:prstGeom>
          <a:solidFill>
            <a:schemeClr val="bg1"/>
          </a:solidFill>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38" name="Rectangle: Rounded Corners 10"/>
          <p:cNvSpPr txBox="1"/>
          <p:nvPr/>
        </p:nvSpPr>
        <p:spPr>
          <a:xfrm>
            <a:off x="2435393" y="1602322"/>
            <a:ext cx="2942189" cy="2087922"/>
          </a:xfrm>
          <a:prstGeom prst="rect">
            <a:avLst/>
          </a:prstGeom>
          <a:solidFill>
            <a:schemeClr val="bg1"/>
          </a:solidFill>
          <a:ln>
            <a:noFill/>
            <a:prstDash val="sysDot"/>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5137" tIns="145137" rIns="145137" bIns="145137" numCol="1" spcCol="1270" anchor="t" anchorCtr="0">
            <a:noAutofit/>
          </a:bodyPr>
          <a:lstStyle/>
          <a:p>
            <a:pPr marL="0" lvl="1" defTabSz="1330433">
              <a:lnSpc>
                <a:spcPct val="90000"/>
              </a:lnSpc>
              <a:spcBef>
                <a:spcPct val="0"/>
              </a:spcBef>
              <a:spcAft>
                <a:spcPct val="15000"/>
              </a:spcAft>
            </a:pPr>
            <a:r>
              <a:rPr lang="en-GB" dirty="0">
                <a:solidFill>
                  <a:srgbClr val="000000"/>
                </a:solidFill>
              </a:rPr>
              <a:t>Adopt the HEADS-ED tool</a:t>
            </a:r>
          </a:p>
        </p:txBody>
      </p:sp>
      <p:pic>
        <p:nvPicPr>
          <p:cNvPr id="32" name="Picture 31"/>
          <p:cNvPicPr>
            <a:picLocks noChangeAspect="1"/>
          </p:cNvPicPr>
          <p:nvPr/>
        </p:nvPicPr>
        <p:blipFill>
          <a:blip r:embed="rId3"/>
          <a:stretch>
            <a:fillRect/>
          </a:stretch>
        </p:blipFill>
        <p:spPr>
          <a:xfrm>
            <a:off x="5125948" y="3319733"/>
            <a:ext cx="1137004" cy="1137004"/>
          </a:xfrm>
          <a:prstGeom prst="rect">
            <a:avLst/>
          </a:prstGeom>
        </p:spPr>
      </p:pic>
      <p:pic>
        <p:nvPicPr>
          <p:cNvPr id="17" name="Picture 16">
            <a:extLst>
              <a:ext uri="{FF2B5EF4-FFF2-40B4-BE49-F238E27FC236}">
                <a16:creationId xmlns:a16="http://schemas.microsoft.com/office/drawing/2014/main" xmlns="" id="{BBDEE7CD-FC78-44C1-B42B-3FDDEE04AB3F}"/>
              </a:ext>
            </a:extLst>
          </p:cNvPr>
          <p:cNvPicPr>
            <a:picLocks noChangeAspect="1"/>
          </p:cNvPicPr>
          <p:nvPr/>
        </p:nvPicPr>
        <p:blipFill>
          <a:blip r:embed="rId3"/>
          <a:stretch>
            <a:fillRect/>
          </a:stretch>
        </p:blipFill>
        <p:spPr>
          <a:xfrm>
            <a:off x="9622774" y="1534991"/>
            <a:ext cx="839049" cy="839049"/>
          </a:xfrm>
          <a:prstGeom prst="rect">
            <a:avLst/>
          </a:prstGeom>
        </p:spPr>
      </p:pic>
      <p:sp>
        <p:nvSpPr>
          <p:cNvPr id="2" name="AutoShape 2" descr="Don't Forget the Bubbles logo">
            <a:extLst>
              <a:ext uri="{FF2B5EF4-FFF2-40B4-BE49-F238E27FC236}">
                <a16:creationId xmlns:a16="http://schemas.microsoft.com/office/drawing/2014/main" xmlns="" id="{85A391F2-CE40-4212-AD9E-5B48C4BC9FDB}"/>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030" name="Picture 6" descr="WILTW: feelings and facts - Don't Forget the Bubbles">
            <a:extLst>
              <a:ext uri="{FF2B5EF4-FFF2-40B4-BE49-F238E27FC236}">
                <a16:creationId xmlns:a16="http://schemas.microsoft.com/office/drawing/2014/main" xmlns="" id="{8768B348-0A6C-4952-A21F-AD2C689E14C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07711" y="5463593"/>
            <a:ext cx="1799837" cy="6431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60993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6893</TotalTime>
  <Words>1003</Words>
  <Application>Microsoft Office PowerPoint</Application>
  <PresentationFormat>Custom</PresentationFormat>
  <Paragraphs>143</Paragraphs>
  <Slides>12</Slides>
  <Notes>7</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Epsom EQIP Project</vt:lpstr>
      <vt:lpstr>Problem statement</vt:lpstr>
      <vt:lpstr>Process map</vt:lpstr>
      <vt:lpstr>Cause and effect fishbone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Epsom EQIP Project</dc:title>
  <dc:creator>HODGES, Nichola (EPSOM AND ST HELIER UNIVERSITY HOSPITALS NHS TRUST)</dc:creator>
  <cp:lastModifiedBy>scbuward</cp:lastModifiedBy>
  <cp:revision>6</cp:revision>
  <dcterms:created xsi:type="dcterms:W3CDTF">2021-10-14T09:29:14Z</dcterms:created>
  <dcterms:modified xsi:type="dcterms:W3CDTF">2021-11-22T14:30:10Z</dcterms:modified>
</cp:coreProperties>
</file>